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theme/theme8.xml" ContentType="application/vnd.openxmlformats-officedocument.theme+xml"/>
  <Override PartName="/ppt/slideLayouts/slideLayout16.xml" ContentType="application/vnd.openxmlformats-officedocument.presentationml.slideLayout+xml"/>
  <Override PartName="/ppt/theme/theme9.xml" ContentType="application/vnd.openxmlformats-officedocument.theme+xml"/>
  <Override PartName="/ppt/slideLayouts/slideLayout17.xml" ContentType="application/vnd.openxmlformats-officedocument.presentationml.slideLayout+xml"/>
  <Override PartName="/ppt/theme/theme10.xml" ContentType="application/vnd.openxmlformats-officedocument.theme+xml"/>
  <Override PartName="/ppt/slideLayouts/slideLayout1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63" r:id="rId5"/>
    <p:sldMasterId id="2147483665" r:id="rId6"/>
    <p:sldMasterId id="2147483667" r:id="rId7"/>
    <p:sldMasterId id="2147483669" r:id="rId8"/>
    <p:sldMasterId id="2147483671" r:id="rId9"/>
    <p:sldMasterId id="2147483673" r:id="rId10"/>
    <p:sldMasterId id="2147483675" r:id="rId11"/>
  </p:sldMasterIdLst>
  <p:notesMasterIdLst>
    <p:notesMasterId r:id="rId28"/>
  </p:notesMasterIdLst>
  <p:sldIdLst>
    <p:sldId id="256" r:id="rId12"/>
    <p:sldId id="257" r:id="rId13"/>
    <p:sldId id="258" r:id="rId14"/>
    <p:sldId id="262" r:id="rId15"/>
    <p:sldId id="263" r:id="rId16"/>
    <p:sldId id="278" r:id="rId17"/>
    <p:sldId id="286" r:id="rId18"/>
    <p:sldId id="270" r:id="rId19"/>
    <p:sldId id="271" r:id="rId20"/>
    <p:sldId id="272" r:id="rId21"/>
    <p:sldId id="274" r:id="rId22"/>
    <p:sldId id="277" r:id="rId23"/>
    <p:sldId id="275" r:id="rId24"/>
    <p:sldId id="265" r:id="rId25"/>
    <p:sldId id="273" r:id="rId26"/>
    <p:sldId id="287" r:id="rId27"/>
  </p:sldIdLst>
  <p:sldSz cx="12192000" cy="6858000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932"/>
    <a:srgbClr val="4F81BD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AA8871-582B-477F-A883-17F6E4BCEE69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6F5AE6C6-8BBA-43BA-8650-6AFC12A7430B}">
      <dgm:prSet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s-CR" sz="2400" dirty="0" err="1">
              <a:solidFill>
                <a:schemeClr val="tx2">
                  <a:lumMod val="60000"/>
                  <a:lumOff val="40000"/>
                </a:schemeClr>
              </a:solidFill>
            </a:rPr>
            <a:t>Massive</a:t>
          </a:r>
          <a:r>
            <a:rPr lang="es-CR" sz="2400" dirty="0">
              <a:solidFill>
                <a:schemeClr val="tx2">
                  <a:lumMod val="60000"/>
                  <a:lumOff val="40000"/>
                </a:schemeClr>
              </a:solidFill>
            </a:rPr>
            <a:t> </a:t>
          </a:r>
          <a:r>
            <a:rPr lang="es-CR" sz="2400" dirty="0" err="1">
              <a:solidFill>
                <a:schemeClr val="tx2">
                  <a:lumMod val="60000"/>
                  <a:lumOff val="40000"/>
                </a:schemeClr>
              </a:solidFill>
            </a:rPr>
            <a:t>Stars</a:t>
          </a:r>
          <a:r>
            <a:rPr lang="es-CR" sz="2400" dirty="0">
              <a:solidFill>
                <a:schemeClr val="tx2">
                  <a:lumMod val="60000"/>
                  <a:lumOff val="40000"/>
                </a:schemeClr>
              </a:solidFill>
            </a:rPr>
            <a:t> and </a:t>
          </a:r>
          <a:r>
            <a:rPr lang="es-CR" sz="2400" dirty="0" err="1">
              <a:solidFill>
                <a:schemeClr val="tx2">
                  <a:lumMod val="60000"/>
                  <a:lumOff val="40000"/>
                </a:schemeClr>
              </a:solidFill>
            </a:rPr>
            <a:t>their</a:t>
          </a:r>
          <a:r>
            <a:rPr lang="es-CR" sz="2400" dirty="0">
              <a:solidFill>
                <a:schemeClr val="tx2">
                  <a:lumMod val="60000"/>
                  <a:lumOff val="40000"/>
                </a:schemeClr>
              </a:solidFill>
            </a:rPr>
            <a:t> </a:t>
          </a:r>
          <a:r>
            <a:rPr lang="es-CR" sz="2400" dirty="0" err="1">
              <a:solidFill>
                <a:schemeClr val="tx2">
                  <a:lumMod val="60000"/>
                  <a:lumOff val="40000"/>
                </a:schemeClr>
              </a:solidFill>
            </a:rPr>
            <a:t>enviroment</a:t>
          </a:r>
          <a:endParaRPr lang="es-CR" sz="2400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48939222-7A08-4556-BCC4-8E3034412C7F}" type="parTrans" cxnId="{C67996B2-097A-438D-9D74-F62546CC8D09}">
      <dgm:prSet/>
      <dgm:spPr/>
      <dgm:t>
        <a:bodyPr/>
        <a:lstStyle/>
        <a:p>
          <a:endParaRPr lang="en-US"/>
        </a:p>
      </dgm:t>
    </dgm:pt>
    <dgm:pt modelId="{2684C843-6722-44C3-9013-E92EE0979E17}" type="sibTrans" cxnId="{C67996B2-097A-438D-9D74-F62546CC8D09}">
      <dgm:prSet/>
      <dgm:spPr/>
      <dgm:t>
        <a:bodyPr/>
        <a:lstStyle/>
        <a:p>
          <a:endParaRPr lang="en-US"/>
        </a:p>
      </dgm:t>
    </dgm:pt>
    <dgm:pt modelId="{AA8AA082-3D17-446F-B4C0-1B5E67BBB0CD}">
      <dgm:prSet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n-US" sz="3200" baseline="0" dirty="0">
              <a:solidFill>
                <a:schemeClr val="tx2">
                  <a:lumMod val="60000"/>
                  <a:lumOff val="40000"/>
                </a:schemeClr>
              </a:solidFill>
            </a:rPr>
            <a:t>Description of the model</a:t>
          </a:r>
          <a:endParaRPr lang="en-US" sz="3200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2DABFCC9-F248-4C7F-A0F5-EFD17183442D}" type="parTrans" cxnId="{6F42DC47-9990-46E6-895B-4E98A06D0212}">
      <dgm:prSet/>
      <dgm:spPr/>
      <dgm:t>
        <a:bodyPr/>
        <a:lstStyle/>
        <a:p>
          <a:endParaRPr lang="en-US"/>
        </a:p>
      </dgm:t>
    </dgm:pt>
    <dgm:pt modelId="{4D7A8608-5F0C-429C-9D90-E219E23B42A2}" type="sibTrans" cxnId="{6F42DC47-9990-46E6-895B-4E98A06D0212}">
      <dgm:prSet/>
      <dgm:spPr/>
      <dgm:t>
        <a:bodyPr/>
        <a:lstStyle/>
        <a:p>
          <a:endParaRPr lang="en-US"/>
        </a:p>
      </dgm:t>
    </dgm:pt>
    <dgm:pt modelId="{D16E4B0C-A241-4140-9930-38987AC2EC8B}">
      <dgm:prSet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n-US" sz="3200" baseline="0" dirty="0">
              <a:solidFill>
                <a:schemeClr val="tx2">
                  <a:lumMod val="60000"/>
                  <a:lumOff val="40000"/>
                </a:schemeClr>
              </a:solidFill>
            </a:rPr>
            <a:t>Results</a:t>
          </a:r>
          <a:endParaRPr lang="en-US" sz="3200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82A0CB6F-3FCF-4B9E-B657-B3FBAF72109E}" type="parTrans" cxnId="{44E42F84-40A6-407F-929B-CCB72478361A}">
      <dgm:prSet/>
      <dgm:spPr/>
      <dgm:t>
        <a:bodyPr/>
        <a:lstStyle/>
        <a:p>
          <a:endParaRPr lang="en-US"/>
        </a:p>
      </dgm:t>
    </dgm:pt>
    <dgm:pt modelId="{9F6DC586-8014-43A2-B633-348A3F54FE4E}" type="sibTrans" cxnId="{44E42F84-40A6-407F-929B-CCB72478361A}">
      <dgm:prSet/>
      <dgm:spPr/>
      <dgm:t>
        <a:bodyPr/>
        <a:lstStyle/>
        <a:p>
          <a:endParaRPr lang="en-US"/>
        </a:p>
      </dgm:t>
    </dgm:pt>
    <dgm:pt modelId="{6563D04D-4C80-4EC9-B884-6D97FF94026F}">
      <dgm:prSet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n-US" sz="3200" baseline="0" dirty="0">
              <a:solidFill>
                <a:schemeClr val="tx2">
                  <a:lumMod val="60000"/>
                  <a:lumOff val="40000"/>
                </a:schemeClr>
              </a:solidFill>
            </a:rPr>
            <a:t>Methodology</a:t>
          </a:r>
          <a:endParaRPr lang="en-US" sz="3200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7B7B2FFE-6DB1-42D1-84E7-153CDF81E4BC}" type="parTrans" cxnId="{5278CB5E-110C-41A4-9792-B852CF8AE126}">
      <dgm:prSet/>
      <dgm:spPr/>
      <dgm:t>
        <a:bodyPr/>
        <a:lstStyle/>
        <a:p>
          <a:endParaRPr lang="en-US"/>
        </a:p>
      </dgm:t>
    </dgm:pt>
    <dgm:pt modelId="{CBF6D21F-DF86-4D6F-907F-8BCE68CE9462}" type="sibTrans" cxnId="{5278CB5E-110C-41A4-9792-B852CF8AE126}">
      <dgm:prSet/>
      <dgm:spPr/>
      <dgm:t>
        <a:bodyPr/>
        <a:lstStyle/>
        <a:p>
          <a:endParaRPr lang="en-US"/>
        </a:p>
      </dgm:t>
    </dgm:pt>
    <dgm:pt modelId="{5C8809C7-89C5-4EFF-8A71-0FF2E16E2E7F}">
      <dgm:prSet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en-US" sz="3200" dirty="0">
              <a:solidFill>
                <a:schemeClr val="tx2">
                  <a:lumMod val="60000"/>
                  <a:lumOff val="40000"/>
                </a:schemeClr>
              </a:solidFill>
            </a:rPr>
            <a:t>Conclusion</a:t>
          </a:r>
        </a:p>
      </dgm:t>
    </dgm:pt>
    <dgm:pt modelId="{44DA92D2-8DC9-4DC5-B3BB-3A83FFC7A3F4}" type="parTrans" cxnId="{3B83D2DF-94D2-4BCA-BE39-F2F6A6481448}">
      <dgm:prSet/>
      <dgm:spPr/>
      <dgm:t>
        <a:bodyPr/>
        <a:lstStyle/>
        <a:p>
          <a:endParaRPr lang="en-US"/>
        </a:p>
      </dgm:t>
    </dgm:pt>
    <dgm:pt modelId="{81EAD363-ED7C-481A-9D64-F378C4065F39}" type="sibTrans" cxnId="{3B83D2DF-94D2-4BCA-BE39-F2F6A6481448}">
      <dgm:prSet/>
      <dgm:spPr/>
      <dgm:t>
        <a:bodyPr/>
        <a:lstStyle/>
        <a:p>
          <a:endParaRPr lang="en-US"/>
        </a:p>
      </dgm:t>
    </dgm:pt>
    <dgm:pt modelId="{F58B279B-D646-4AE5-96A4-AD3068C34408}" type="pres">
      <dgm:prSet presAssocID="{E6AA8871-582B-477F-A883-17F6E4BCEE69}" presName="linear" presStyleCnt="0">
        <dgm:presLayoutVars>
          <dgm:animLvl val="lvl"/>
          <dgm:resizeHandles val="exact"/>
        </dgm:presLayoutVars>
      </dgm:prSet>
      <dgm:spPr/>
    </dgm:pt>
    <dgm:pt modelId="{3A9E23E5-6FB9-4BAA-AE9F-9FD414584192}" type="pres">
      <dgm:prSet presAssocID="{6F5AE6C6-8BBA-43BA-8650-6AFC12A7430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778FE27-A10E-44D8-B354-350C30A8A7ED}" type="pres">
      <dgm:prSet presAssocID="{2684C843-6722-44C3-9013-E92EE0979E17}" presName="spacer" presStyleCnt="0"/>
      <dgm:spPr/>
    </dgm:pt>
    <dgm:pt modelId="{5E67E717-4D9C-49B9-A8E6-C44DD5725959}" type="pres">
      <dgm:prSet presAssocID="{6563D04D-4C80-4EC9-B884-6D97FF94026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2EA5CC5-C8F3-4D50-92A5-A0E971384676}" type="pres">
      <dgm:prSet presAssocID="{CBF6D21F-DF86-4D6F-907F-8BCE68CE9462}" presName="spacer" presStyleCnt="0"/>
      <dgm:spPr/>
    </dgm:pt>
    <dgm:pt modelId="{6725FC85-A8DA-425D-B15E-DF08031863CE}" type="pres">
      <dgm:prSet presAssocID="{AA8AA082-3D17-446F-B4C0-1B5E67BBB0C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B2606D9-DEEA-49B5-8229-412996DC4ECF}" type="pres">
      <dgm:prSet presAssocID="{4D7A8608-5F0C-429C-9D90-E219E23B42A2}" presName="spacer" presStyleCnt="0"/>
      <dgm:spPr/>
    </dgm:pt>
    <dgm:pt modelId="{97BF58F9-3C9C-4E48-BF5B-11BCF97A796F}" type="pres">
      <dgm:prSet presAssocID="{D16E4B0C-A241-4140-9930-38987AC2EC8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2CB236E-2A6D-4445-BD4C-D57E4D25426F}" type="pres">
      <dgm:prSet presAssocID="{9F6DC586-8014-43A2-B633-348A3F54FE4E}" presName="spacer" presStyleCnt="0"/>
      <dgm:spPr/>
    </dgm:pt>
    <dgm:pt modelId="{DC684A30-D47A-4C1D-94D7-8BAEE95C9695}" type="pres">
      <dgm:prSet presAssocID="{5C8809C7-89C5-4EFF-8A71-0FF2E16E2E7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9CA0301-0452-49D3-AE6B-6AC4AA840066}" type="presOf" srcId="{E6AA8871-582B-477F-A883-17F6E4BCEE69}" destId="{F58B279B-D646-4AE5-96A4-AD3068C34408}" srcOrd="0" destOrd="0" presId="urn:microsoft.com/office/officeart/2005/8/layout/vList2"/>
    <dgm:cxn modelId="{0A529E14-8A9F-441E-B53C-E3A2DB80731A}" type="presOf" srcId="{5C8809C7-89C5-4EFF-8A71-0FF2E16E2E7F}" destId="{DC684A30-D47A-4C1D-94D7-8BAEE95C9695}" srcOrd="0" destOrd="0" presId="urn:microsoft.com/office/officeart/2005/8/layout/vList2"/>
    <dgm:cxn modelId="{D9DE712F-2EDE-4766-844D-F9FA24798FEE}" type="presOf" srcId="{D16E4B0C-A241-4140-9930-38987AC2EC8B}" destId="{97BF58F9-3C9C-4E48-BF5B-11BCF97A796F}" srcOrd="0" destOrd="0" presId="urn:microsoft.com/office/officeart/2005/8/layout/vList2"/>
    <dgm:cxn modelId="{5278CB5E-110C-41A4-9792-B852CF8AE126}" srcId="{E6AA8871-582B-477F-A883-17F6E4BCEE69}" destId="{6563D04D-4C80-4EC9-B884-6D97FF94026F}" srcOrd="1" destOrd="0" parTransId="{7B7B2FFE-6DB1-42D1-84E7-153CDF81E4BC}" sibTransId="{CBF6D21F-DF86-4D6F-907F-8BCE68CE9462}"/>
    <dgm:cxn modelId="{6F42DC47-9990-46E6-895B-4E98A06D0212}" srcId="{E6AA8871-582B-477F-A883-17F6E4BCEE69}" destId="{AA8AA082-3D17-446F-B4C0-1B5E67BBB0CD}" srcOrd="2" destOrd="0" parTransId="{2DABFCC9-F248-4C7F-A0F5-EFD17183442D}" sibTransId="{4D7A8608-5F0C-429C-9D90-E219E23B42A2}"/>
    <dgm:cxn modelId="{B625D182-8A1A-4BDE-9632-5B73999F3840}" type="presOf" srcId="{6F5AE6C6-8BBA-43BA-8650-6AFC12A7430B}" destId="{3A9E23E5-6FB9-4BAA-AE9F-9FD414584192}" srcOrd="0" destOrd="0" presId="urn:microsoft.com/office/officeart/2005/8/layout/vList2"/>
    <dgm:cxn modelId="{44E42F84-40A6-407F-929B-CCB72478361A}" srcId="{E6AA8871-582B-477F-A883-17F6E4BCEE69}" destId="{D16E4B0C-A241-4140-9930-38987AC2EC8B}" srcOrd="3" destOrd="0" parTransId="{82A0CB6F-3FCF-4B9E-B657-B3FBAF72109E}" sibTransId="{9F6DC586-8014-43A2-B633-348A3F54FE4E}"/>
    <dgm:cxn modelId="{2A0860AC-006D-4DF8-B48E-4FD9DD7A1D97}" type="presOf" srcId="{6563D04D-4C80-4EC9-B884-6D97FF94026F}" destId="{5E67E717-4D9C-49B9-A8E6-C44DD5725959}" srcOrd="0" destOrd="0" presId="urn:microsoft.com/office/officeart/2005/8/layout/vList2"/>
    <dgm:cxn modelId="{AB9E1EAE-B065-4AE4-9C87-B866A1A6D642}" type="presOf" srcId="{AA8AA082-3D17-446F-B4C0-1B5E67BBB0CD}" destId="{6725FC85-A8DA-425D-B15E-DF08031863CE}" srcOrd="0" destOrd="0" presId="urn:microsoft.com/office/officeart/2005/8/layout/vList2"/>
    <dgm:cxn modelId="{C67996B2-097A-438D-9D74-F62546CC8D09}" srcId="{E6AA8871-582B-477F-A883-17F6E4BCEE69}" destId="{6F5AE6C6-8BBA-43BA-8650-6AFC12A7430B}" srcOrd="0" destOrd="0" parTransId="{48939222-7A08-4556-BCC4-8E3034412C7F}" sibTransId="{2684C843-6722-44C3-9013-E92EE0979E17}"/>
    <dgm:cxn modelId="{3B83D2DF-94D2-4BCA-BE39-F2F6A6481448}" srcId="{E6AA8871-582B-477F-A883-17F6E4BCEE69}" destId="{5C8809C7-89C5-4EFF-8A71-0FF2E16E2E7F}" srcOrd="4" destOrd="0" parTransId="{44DA92D2-8DC9-4DC5-B3BB-3A83FFC7A3F4}" sibTransId="{81EAD363-ED7C-481A-9D64-F378C4065F39}"/>
    <dgm:cxn modelId="{CBAA02E6-D399-4937-834D-4F9E5DBA77FC}" type="presParOf" srcId="{F58B279B-D646-4AE5-96A4-AD3068C34408}" destId="{3A9E23E5-6FB9-4BAA-AE9F-9FD414584192}" srcOrd="0" destOrd="0" presId="urn:microsoft.com/office/officeart/2005/8/layout/vList2"/>
    <dgm:cxn modelId="{76E332B2-DBBB-440B-8D53-257DBC191EBF}" type="presParOf" srcId="{F58B279B-D646-4AE5-96A4-AD3068C34408}" destId="{D778FE27-A10E-44D8-B354-350C30A8A7ED}" srcOrd="1" destOrd="0" presId="urn:microsoft.com/office/officeart/2005/8/layout/vList2"/>
    <dgm:cxn modelId="{DCFE325D-B314-404A-8A21-216F7F368DEB}" type="presParOf" srcId="{F58B279B-D646-4AE5-96A4-AD3068C34408}" destId="{5E67E717-4D9C-49B9-A8E6-C44DD5725959}" srcOrd="2" destOrd="0" presId="urn:microsoft.com/office/officeart/2005/8/layout/vList2"/>
    <dgm:cxn modelId="{33E4E610-C29E-4024-AECB-A3E2C14EE36B}" type="presParOf" srcId="{F58B279B-D646-4AE5-96A4-AD3068C34408}" destId="{F2EA5CC5-C8F3-4D50-92A5-A0E971384676}" srcOrd="3" destOrd="0" presId="urn:microsoft.com/office/officeart/2005/8/layout/vList2"/>
    <dgm:cxn modelId="{C70ECBC4-19F9-4E92-9425-028AC0FCFA87}" type="presParOf" srcId="{F58B279B-D646-4AE5-96A4-AD3068C34408}" destId="{6725FC85-A8DA-425D-B15E-DF08031863CE}" srcOrd="4" destOrd="0" presId="urn:microsoft.com/office/officeart/2005/8/layout/vList2"/>
    <dgm:cxn modelId="{02F400DD-DE46-4F4C-9B3B-0CE014A54BA2}" type="presParOf" srcId="{F58B279B-D646-4AE5-96A4-AD3068C34408}" destId="{EB2606D9-DEEA-49B5-8229-412996DC4ECF}" srcOrd="5" destOrd="0" presId="urn:microsoft.com/office/officeart/2005/8/layout/vList2"/>
    <dgm:cxn modelId="{37FEDE0D-0B17-4848-98C8-25E2E3770906}" type="presParOf" srcId="{F58B279B-D646-4AE5-96A4-AD3068C34408}" destId="{97BF58F9-3C9C-4E48-BF5B-11BCF97A796F}" srcOrd="6" destOrd="0" presId="urn:microsoft.com/office/officeart/2005/8/layout/vList2"/>
    <dgm:cxn modelId="{63AEE34C-B858-4BD2-980D-10C85C776375}" type="presParOf" srcId="{F58B279B-D646-4AE5-96A4-AD3068C34408}" destId="{A2CB236E-2A6D-4445-BD4C-D57E4D25426F}" srcOrd="7" destOrd="0" presId="urn:microsoft.com/office/officeart/2005/8/layout/vList2"/>
    <dgm:cxn modelId="{C1DEA14C-4EBF-49F9-8872-984754718CCE}" type="presParOf" srcId="{F58B279B-D646-4AE5-96A4-AD3068C34408}" destId="{DC684A30-D47A-4C1D-94D7-8BAEE95C969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9E23E5-6FB9-4BAA-AE9F-9FD414584192}">
      <dsp:nvSpPr>
        <dsp:cNvPr id="0" name=""/>
        <dsp:cNvSpPr/>
      </dsp:nvSpPr>
      <dsp:spPr>
        <a:xfrm>
          <a:off x="0" y="2879"/>
          <a:ext cx="5989680" cy="936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400" kern="1200" dirty="0" err="1">
              <a:solidFill>
                <a:schemeClr val="tx2">
                  <a:lumMod val="60000"/>
                  <a:lumOff val="40000"/>
                </a:schemeClr>
              </a:solidFill>
            </a:rPr>
            <a:t>Massive</a:t>
          </a:r>
          <a:r>
            <a:rPr lang="es-CR" sz="2400" kern="1200" dirty="0">
              <a:solidFill>
                <a:schemeClr val="tx2">
                  <a:lumMod val="60000"/>
                  <a:lumOff val="40000"/>
                </a:schemeClr>
              </a:solidFill>
            </a:rPr>
            <a:t> </a:t>
          </a:r>
          <a:r>
            <a:rPr lang="es-CR" sz="2400" kern="1200" dirty="0" err="1">
              <a:solidFill>
                <a:schemeClr val="tx2">
                  <a:lumMod val="60000"/>
                  <a:lumOff val="40000"/>
                </a:schemeClr>
              </a:solidFill>
            </a:rPr>
            <a:t>Stars</a:t>
          </a:r>
          <a:r>
            <a:rPr lang="es-CR" sz="2400" kern="1200" dirty="0">
              <a:solidFill>
                <a:schemeClr val="tx2">
                  <a:lumMod val="60000"/>
                  <a:lumOff val="40000"/>
                </a:schemeClr>
              </a:solidFill>
            </a:rPr>
            <a:t> and </a:t>
          </a:r>
          <a:r>
            <a:rPr lang="es-CR" sz="2400" kern="1200" dirty="0" err="1">
              <a:solidFill>
                <a:schemeClr val="tx2">
                  <a:lumMod val="60000"/>
                  <a:lumOff val="40000"/>
                </a:schemeClr>
              </a:solidFill>
            </a:rPr>
            <a:t>their</a:t>
          </a:r>
          <a:r>
            <a:rPr lang="es-CR" sz="2400" kern="1200" dirty="0">
              <a:solidFill>
                <a:schemeClr val="tx2">
                  <a:lumMod val="60000"/>
                  <a:lumOff val="40000"/>
                </a:schemeClr>
              </a:solidFill>
            </a:rPr>
            <a:t> </a:t>
          </a:r>
          <a:r>
            <a:rPr lang="es-CR" sz="2400" kern="1200" dirty="0" err="1">
              <a:solidFill>
                <a:schemeClr val="tx2">
                  <a:lumMod val="60000"/>
                  <a:lumOff val="40000"/>
                </a:schemeClr>
              </a:solidFill>
            </a:rPr>
            <a:t>enviroment</a:t>
          </a:r>
          <a:endParaRPr lang="es-CR" sz="2400" kern="1200" dirty="0">
            <a:solidFill>
              <a:schemeClr val="tx2">
                <a:lumMod val="60000"/>
                <a:lumOff val="40000"/>
              </a:schemeClr>
            </a:solidFill>
          </a:endParaRPr>
        </a:p>
      </dsp:txBody>
      <dsp:txXfrm>
        <a:off x="45692" y="48571"/>
        <a:ext cx="5898296" cy="844616"/>
      </dsp:txXfrm>
    </dsp:sp>
    <dsp:sp modelId="{5E67E717-4D9C-49B9-A8E6-C44DD5725959}">
      <dsp:nvSpPr>
        <dsp:cNvPr id="0" name=""/>
        <dsp:cNvSpPr/>
      </dsp:nvSpPr>
      <dsp:spPr>
        <a:xfrm>
          <a:off x="0" y="1082880"/>
          <a:ext cx="5989680" cy="936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baseline="0" dirty="0">
              <a:solidFill>
                <a:schemeClr val="tx2">
                  <a:lumMod val="60000"/>
                  <a:lumOff val="40000"/>
                </a:schemeClr>
              </a:solidFill>
            </a:rPr>
            <a:t>Methodology</a:t>
          </a:r>
          <a:endParaRPr lang="en-US" sz="3200" kern="1200" dirty="0">
            <a:solidFill>
              <a:schemeClr val="tx2">
                <a:lumMod val="60000"/>
                <a:lumOff val="40000"/>
              </a:schemeClr>
            </a:solidFill>
          </a:endParaRPr>
        </a:p>
      </dsp:txBody>
      <dsp:txXfrm>
        <a:off x="45692" y="1128572"/>
        <a:ext cx="5898296" cy="844616"/>
      </dsp:txXfrm>
    </dsp:sp>
    <dsp:sp modelId="{6725FC85-A8DA-425D-B15E-DF08031863CE}">
      <dsp:nvSpPr>
        <dsp:cNvPr id="0" name=""/>
        <dsp:cNvSpPr/>
      </dsp:nvSpPr>
      <dsp:spPr>
        <a:xfrm>
          <a:off x="0" y="2162880"/>
          <a:ext cx="5989680" cy="936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baseline="0" dirty="0">
              <a:solidFill>
                <a:schemeClr val="tx2">
                  <a:lumMod val="60000"/>
                  <a:lumOff val="40000"/>
                </a:schemeClr>
              </a:solidFill>
            </a:rPr>
            <a:t>Description of the model</a:t>
          </a:r>
          <a:endParaRPr lang="en-US" sz="3200" kern="1200" dirty="0">
            <a:solidFill>
              <a:schemeClr val="tx2">
                <a:lumMod val="60000"/>
                <a:lumOff val="40000"/>
              </a:schemeClr>
            </a:solidFill>
          </a:endParaRPr>
        </a:p>
      </dsp:txBody>
      <dsp:txXfrm>
        <a:off x="45692" y="2208572"/>
        <a:ext cx="5898296" cy="844616"/>
      </dsp:txXfrm>
    </dsp:sp>
    <dsp:sp modelId="{97BF58F9-3C9C-4E48-BF5B-11BCF97A796F}">
      <dsp:nvSpPr>
        <dsp:cNvPr id="0" name=""/>
        <dsp:cNvSpPr/>
      </dsp:nvSpPr>
      <dsp:spPr>
        <a:xfrm>
          <a:off x="0" y="3242880"/>
          <a:ext cx="5989680" cy="936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baseline="0" dirty="0">
              <a:solidFill>
                <a:schemeClr val="tx2">
                  <a:lumMod val="60000"/>
                  <a:lumOff val="40000"/>
                </a:schemeClr>
              </a:solidFill>
            </a:rPr>
            <a:t>Results</a:t>
          </a:r>
          <a:endParaRPr lang="en-US" sz="3200" kern="1200" dirty="0">
            <a:solidFill>
              <a:schemeClr val="tx2">
                <a:lumMod val="60000"/>
                <a:lumOff val="40000"/>
              </a:schemeClr>
            </a:solidFill>
          </a:endParaRPr>
        </a:p>
      </dsp:txBody>
      <dsp:txXfrm>
        <a:off x="45692" y="3288572"/>
        <a:ext cx="5898296" cy="844616"/>
      </dsp:txXfrm>
    </dsp:sp>
    <dsp:sp modelId="{DC684A30-D47A-4C1D-94D7-8BAEE95C9695}">
      <dsp:nvSpPr>
        <dsp:cNvPr id="0" name=""/>
        <dsp:cNvSpPr/>
      </dsp:nvSpPr>
      <dsp:spPr>
        <a:xfrm>
          <a:off x="0" y="4322880"/>
          <a:ext cx="5989680" cy="936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2">
                  <a:lumMod val="60000"/>
                  <a:lumOff val="40000"/>
                </a:schemeClr>
              </a:solidFill>
            </a:rPr>
            <a:t>Conclusion</a:t>
          </a:r>
        </a:p>
      </dsp:txBody>
      <dsp:txXfrm>
        <a:off x="45692" y="4368572"/>
        <a:ext cx="5898296" cy="8446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u="none" strike="noStrike">
                <a:solidFill>
                  <a:schemeClr val="lt1"/>
                </a:solidFill>
                <a:uFillTx/>
                <a:latin typeface="Century Schoolbook"/>
              </a:rPr>
              <a:t>Click to move the slide</a:t>
            </a: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Click to edit the notes format</a:t>
            </a:r>
          </a:p>
        </p:txBody>
      </p:sp>
      <p:sp>
        <p:nvSpPr>
          <p:cNvPr id="9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98" name="PlaceHolder 4"/>
          <p:cNvSpPr>
            <a:spLocks noGrp="1"/>
          </p:cNvSpPr>
          <p:nvPr>
            <p:ph type="dt" idx="3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99" name="PlaceHolder 5"/>
          <p:cNvSpPr>
            <a:spLocks noGrp="1"/>
          </p:cNvSpPr>
          <p:nvPr>
            <p:ph type="ftr" idx="3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100" name="PlaceHolder 6"/>
          <p:cNvSpPr>
            <a:spLocks noGrp="1"/>
          </p:cNvSpPr>
          <p:nvPr>
            <p:ph type="sldNum" idx="3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BF16E106-4727-4E10-94BC-147A024DE729}" type="slidenum"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‹#›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jet mechanism creates the cavity.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H II region starts in the low-density cavity.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chemeClr val="accent1"/>
              </a:buClr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Cavity its hot and optically thin.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Radiation and photoionization are the main drivers.</a:t>
            </a:r>
          </a:p>
          <a:p>
            <a:endParaRPr lang="es-C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pPr indent="0" algn="r">
              <a:buNone/>
            </a:pPr>
            <a:fld id="{BF16E106-4727-4E10-94BC-147A024DE729}" type="slidenum">
              <a:rPr lang="en-US" sz="1400" b="0" u="none" strike="noStrike" smtClean="0">
                <a:solidFill>
                  <a:srgbClr val="000000"/>
                </a:solidFill>
                <a:uFillTx/>
                <a:latin typeface="Times New Roman"/>
              </a:rPr>
              <a:t>8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25121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261800" y="294120"/>
            <a:ext cx="9692280" cy="139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u="none" strike="noStrike">
              <a:solidFill>
                <a:schemeClr val="dk1"/>
              </a:solidFill>
              <a:uFillTx/>
              <a:latin typeface="Century Schoolbook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1261800" y="1828800"/>
            <a:ext cx="859500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7B38C05-F778-4CF5-B208-AE41A80DADF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1261800" y="294120"/>
            <a:ext cx="9692280" cy="139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u="none" strike="noStrike">
              <a:solidFill>
                <a:schemeClr val="dk1"/>
              </a:solidFill>
              <a:uFillTx/>
              <a:latin typeface="Century Schoolbook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subTitle"/>
          </p:nvPr>
        </p:nvSpPr>
        <p:spPr>
          <a:xfrm>
            <a:off x="1261800" y="1828800"/>
            <a:ext cx="859500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BAE9464-2D3D-4129-A798-CAB4FDAD366D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1261800" y="294120"/>
            <a:ext cx="9692280" cy="139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u="none" strike="noStrike">
              <a:solidFill>
                <a:schemeClr val="dk1"/>
              </a:solidFill>
              <a:uFillTx/>
              <a:latin typeface="Century Schoolbook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/>
          </p:nvPr>
        </p:nvSpPr>
        <p:spPr>
          <a:xfrm>
            <a:off x="1261800" y="1828800"/>
            <a:ext cx="859500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5000"/>
              </a:lnSpc>
              <a:spcBef>
                <a:spcPts val="1417"/>
              </a:spcBef>
              <a:buNone/>
            </a:pPr>
            <a:endParaRPr lang="en-US" sz="2000" b="0" u="none" strike="noStrike" spc="11">
              <a:solidFill>
                <a:schemeClr val="dk1">
                  <a:lumMod val="65000"/>
                  <a:lumOff val="35000"/>
                </a:schemeClr>
              </a:solidFill>
              <a:uFillTx/>
              <a:latin typeface="Century Schoolbook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7D615C7-AAC8-4DC5-A09C-937A2D131D81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F40FF33-0A11-438C-9B5A-E007FEAA8152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261800" y="294120"/>
            <a:ext cx="9692280" cy="139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u="none" strike="noStrike">
              <a:solidFill>
                <a:schemeClr val="dk1"/>
              </a:solidFill>
              <a:uFillTx/>
              <a:latin typeface="Century Schoolbook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1261800" y="1828800"/>
            <a:ext cx="419400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5000"/>
              </a:lnSpc>
              <a:spcBef>
                <a:spcPts val="1417"/>
              </a:spcBef>
              <a:buNone/>
            </a:pPr>
            <a:endParaRPr lang="en-US" sz="2000" b="0" u="none" strike="noStrike" spc="11">
              <a:solidFill>
                <a:schemeClr val="dk1">
                  <a:lumMod val="65000"/>
                  <a:lumOff val="35000"/>
                </a:schemeClr>
              </a:solidFill>
              <a:uFillTx/>
              <a:latin typeface="Century Schoolbook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5666040" y="1828800"/>
            <a:ext cx="419400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5000"/>
              </a:lnSpc>
              <a:spcBef>
                <a:spcPts val="1417"/>
              </a:spcBef>
              <a:buNone/>
            </a:pPr>
            <a:endParaRPr lang="en-US" sz="2000" b="0" u="none" strike="noStrike" spc="11">
              <a:solidFill>
                <a:schemeClr val="dk1">
                  <a:lumMod val="65000"/>
                  <a:lumOff val="35000"/>
                </a:schemeClr>
              </a:solidFill>
              <a:uFillTx/>
              <a:latin typeface="Century Schoolbook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551B7049-9C2B-432D-A055-47ED3F40D2E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D21EA3D1-E559-45CA-AAB0-CD8B6564CCE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1261800" y="294120"/>
            <a:ext cx="9692280" cy="139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u="none" strike="noStrike">
              <a:solidFill>
                <a:schemeClr val="dk1"/>
              </a:solidFill>
              <a:uFillTx/>
              <a:latin typeface="Century Schoolbook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F684BC70-B0E6-441A-B042-2E8D3C19E2A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FBD10B22-EBE5-4FF4-83BF-E4A18F68FBF3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2551B15C-CC38-4478-99F1-6AB2CD44056B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9FEEFD2F-8508-4D40-AEE3-A830DC42283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EBF5781-69B9-4E90-8FB4-B3F266A1CFDE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37813C90-1603-4DDB-AC1A-C803ABD5A8D6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1261800" y="294120"/>
            <a:ext cx="9692280" cy="139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u="none" strike="noStrike">
              <a:solidFill>
                <a:schemeClr val="dk1"/>
              </a:solidFill>
              <a:uFillTx/>
              <a:latin typeface="Century Schoolbook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D412784-6B09-4091-8482-7BD3C28C0CC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261800" y="294120"/>
            <a:ext cx="9692280" cy="139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u="none" strike="noStrike">
              <a:solidFill>
                <a:schemeClr val="dk1"/>
              </a:solidFill>
              <a:uFillTx/>
              <a:latin typeface="Century Schoolbook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1261800" y="1828800"/>
            <a:ext cx="419400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5000"/>
              </a:lnSpc>
              <a:spcBef>
                <a:spcPts val="1417"/>
              </a:spcBef>
              <a:buNone/>
            </a:pPr>
            <a:endParaRPr lang="en-US" sz="2000" b="0" u="none" strike="noStrike" spc="11">
              <a:solidFill>
                <a:schemeClr val="dk1">
                  <a:lumMod val="65000"/>
                  <a:lumOff val="35000"/>
                </a:schemeClr>
              </a:solidFill>
              <a:uFillTx/>
              <a:latin typeface="Century Schoolbook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5666040" y="1828800"/>
            <a:ext cx="419400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5000"/>
              </a:lnSpc>
              <a:spcBef>
                <a:spcPts val="1417"/>
              </a:spcBef>
              <a:buNone/>
            </a:pPr>
            <a:endParaRPr lang="en-US" sz="2000" b="0" u="none" strike="noStrike" spc="11">
              <a:solidFill>
                <a:schemeClr val="dk1">
                  <a:lumMod val="65000"/>
                  <a:lumOff val="35000"/>
                </a:schemeClr>
              </a:solidFill>
              <a:uFillTx/>
              <a:latin typeface="Century Schoolbook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1CE1291-48D1-4F2F-B86F-236CF14C5D9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4BEE9D-C32C-499D-8A27-27371A8E950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261800" y="294120"/>
            <a:ext cx="9692280" cy="139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u="none" strike="noStrike">
              <a:solidFill>
                <a:schemeClr val="dk1"/>
              </a:solidFill>
              <a:uFillTx/>
              <a:latin typeface="Century Schoolbook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1261800" y="1828800"/>
            <a:ext cx="859500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5000"/>
              </a:lnSpc>
              <a:spcBef>
                <a:spcPts val="1417"/>
              </a:spcBef>
              <a:buNone/>
            </a:pPr>
            <a:endParaRPr lang="en-US" sz="2000" b="0" u="none" strike="noStrike" spc="11">
              <a:solidFill>
                <a:schemeClr val="dk1">
                  <a:lumMod val="65000"/>
                  <a:lumOff val="35000"/>
                </a:schemeClr>
              </a:solidFill>
              <a:uFillTx/>
              <a:latin typeface="Century Schoolbook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E349130-5FAB-4559-A771-9FBCC71AB101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406B0C4-56A8-4CB0-890E-5689599DA30E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2DF97CF-8CA7-415A-9D76-538A46902794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7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8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4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5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04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261800" y="758880"/>
            <a:ext cx="9417960" cy="4041360"/>
          </a:xfrm>
          <a:prstGeom prst="rect">
            <a:avLst/>
          </a:prstGeom>
          <a:noFill/>
          <a:ln w="0">
            <a:noFill/>
          </a:ln>
        </p:spPr>
        <p:txBody>
          <a:bodyPr lIns="91440" tIns="27360" rIns="91440" bIns="45720" anchor="b">
            <a:normAutofit/>
          </a:bodyPr>
          <a:lstStyle/>
          <a:p>
            <a:pPr indent="0" defTabSz="914400">
              <a:lnSpc>
                <a:spcPct val="85000"/>
              </a:lnSpc>
              <a:buNone/>
            </a:pPr>
            <a:r>
              <a:rPr lang="en-US" sz="7200" b="1" u="none" strike="noStrike" spc="-51">
                <a:solidFill>
                  <a:schemeClr val="lt1"/>
                </a:solidFill>
                <a:uFillTx/>
                <a:latin typeface="Century Schoolbook"/>
              </a:rPr>
              <a:t>Click to edit Master title style</a:t>
            </a:r>
            <a:endParaRPr lang="en-US" sz="7200" b="0" u="none" strike="noStrike">
              <a:solidFill>
                <a:schemeClr val="lt1"/>
              </a:solidFill>
              <a:uFillTx/>
              <a:latin typeface="Century Schoolbook"/>
            </a:endParaRPr>
          </a:p>
        </p:txBody>
      </p:sp>
      <p:sp>
        <p:nvSpPr>
          <p:cNvPr id="2" name="Rectangle 6"/>
          <p:cNvSpPr/>
          <p:nvPr/>
        </p:nvSpPr>
        <p:spPr>
          <a:xfrm>
            <a:off x="0" y="0"/>
            <a:ext cx="456840" cy="685764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>
          <a:xfrm rot="16200000">
            <a:off x="10797480" y="999000"/>
            <a:ext cx="1904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s-ES" sz="105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es-ES" sz="105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rPr>
              <a:t>&lt;date/time&gt;</a:t>
            </a:r>
            <a:endParaRPr lang="en-US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 rot="16200000">
            <a:off x="9959400" y="4047120"/>
            <a:ext cx="35809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>
          <a:xfrm>
            <a:off x="11292840" y="6172200"/>
            <a:ext cx="914040" cy="59328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ctr">
            <a:noAutofit/>
          </a:bodyPr>
          <a:lstStyle>
            <a:lvl1pPr indent="0" algn="ctr" defTabSz="457200">
              <a:lnSpc>
                <a:spcPct val="100000"/>
              </a:lnSpc>
              <a:buNone/>
              <a:def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ctr" defTabSz="457200">
              <a:lnSpc>
                <a:spcPct val="100000"/>
              </a:lnSpc>
              <a:buNone/>
            </a:pPr>
            <a:fld id="{31BCD663-C042-4067-A5A2-CCDCF41463BA}" type="slidenum">
              <a: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rPr>
              <a:t>‹#›</a:t>
            </a:fld>
            <a:endParaRPr lang="en-US" sz="36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5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 spc="11">
                <a:solidFill>
                  <a:schemeClr val="lt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chemeClr val="lt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chemeClr val="lt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chemeClr val="lt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lt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lt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lt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6"/>
          <p:cNvSpPr/>
          <p:nvPr/>
        </p:nvSpPr>
        <p:spPr>
          <a:xfrm>
            <a:off x="11292840" y="0"/>
            <a:ext cx="91404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841320" y="457200"/>
            <a:ext cx="320004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27360" rIns="91440" bIns="45720" anchor="b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2800" b="1" u="none" strike="noStrike" spc="-51">
                <a:solidFill>
                  <a:schemeClr val="accent1"/>
                </a:solidFill>
                <a:uFillTx/>
                <a:latin typeface="Century Schoolbook"/>
              </a:rPr>
              <a:t>Click to edit Master title style</a:t>
            </a:r>
            <a:endParaRPr lang="en-US" sz="2800" b="0" u="none" strike="noStrike">
              <a:solidFill>
                <a:schemeClr val="dk1"/>
              </a:solidFill>
              <a:uFillTx/>
              <a:latin typeface="Century Schoolbook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04320" y="685800"/>
            <a:ext cx="6078600" cy="5486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182880" indent="-182880" defTabSz="914400">
              <a:lnSpc>
                <a:spcPct val="95000"/>
              </a:lnSpc>
              <a:spcBef>
                <a:spcPts val="1400"/>
              </a:spcBef>
              <a:spcAft>
                <a:spcPts val="201"/>
              </a:spcAft>
              <a:buClr>
                <a:srgbClr val="4F81BD"/>
              </a:buClr>
              <a:buSzPct val="80000"/>
              <a:buFont typeface="Arial"/>
              <a:buChar char="•"/>
            </a:pPr>
            <a:r>
              <a:rPr lang="en-US" sz="2000" b="0" u="none" strike="noStrike" spc="11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Click to edit Master text styles</a:t>
            </a:r>
          </a:p>
          <a:p>
            <a:pPr marL="457200" lvl="1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4F81BD"/>
              </a:buClr>
              <a:buFont typeface="Wingdings 2" charset="2"/>
              <a:buChar char="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Second level</a:t>
            </a:r>
          </a:p>
          <a:p>
            <a:pPr marL="731520" lvl="2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4F81BD"/>
              </a:buClr>
              <a:buFont typeface="Wingdings 2" charset="2"/>
              <a:buChar char=""/>
            </a:pPr>
            <a:r>
              <a:rPr lang="en-US" sz="16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Third level</a:t>
            </a:r>
          </a:p>
          <a:p>
            <a:pPr marL="1005840" lvl="3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4F81BD"/>
              </a:buClr>
              <a:buFont typeface="Wingdings 2" charset="2"/>
              <a:buChar char=""/>
            </a:pPr>
            <a:r>
              <a:rPr lang="en-US" sz="1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Fourth level</a:t>
            </a:r>
          </a:p>
          <a:p>
            <a:pPr marL="1280160" lvl="4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4F81BD"/>
              </a:buClr>
              <a:buFont typeface="Wingdings 2" charset="2"/>
              <a:buChar char=""/>
            </a:pPr>
            <a:r>
              <a:rPr lang="en-US" sz="1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Fifth level</a:t>
            </a: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841320" y="2099880"/>
            <a:ext cx="3200040" cy="380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114000"/>
              </a:lnSpc>
              <a:spcBef>
                <a:spcPts val="799"/>
              </a:spcBef>
              <a:spcAft>
                <a:spcPts val="201"/>
              </a:spcAft>
              <a:buNone/>
              <a:tabLst>
                <a:tab pos="0" algn="l"/>
              </a:tabLst>
            </a:pPr>
            <a:r>
              <a:rPr lang="en-US" sz="1400" b="0" u="none" strike="noStrike" spc="11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Click to edit Master text styles</a:t>
            </a:r>
          </a:p>
        </p:txBody>
      </p:sp>
      <p:sp>
        <p:nvSpPr>
          <p:cNvPr id="84" name="PlaceHolder 4"/>
          <p:cNvSpPr>
            <a:spLocks noGrp="1"/>
          </p:cNvSpPr>
          <p:nvPr>
            <p:ph type="dt" idx="28"/>
          </p:nvPr>
        </p:nvSpPr>
        <p:spPr>
          <a:xfrm rot="16200000">
            <a:off x="10797480" y="999000"/>
            <a:ext cx="1904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s-ES" sz="140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es-ES" sz="140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rPr>
              <a:t>&lt;date/time&gt;</a:t>
            </a:r>
            <a:endParaRPr lang="en-US" sz="1400" b="0" u="none" strike="noStrik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ftr" idx="29"/>
          </p:nvPr>
        </p:nvSpPr>
        <p:spPr>
          <a:xfrm rot="16200000">
            <a:off x="9959400" y="4047120"/>
            <a:ext cx="35809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FFFFFF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FFFFFF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86" name="PlaceHolder 6"/>
          <p:cNvSpPr>
            <a:spLocks noGrp="1"/>
          </p:cNvSpPr>
          <p:nvPr>
            <p:ph type="sldNum" idx="30"/>
          </p:nvPr>
        </p:nvSpPr>
        <p:spPr>
          <a:xfrm>
            <a:off x="11292840" y="6172200"/>
            <a:ext cx="914040" cy="59328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ctr">
            <a:noAutofit/>
          </a:bodyPr>
          <a:lstStyle>
            <a:lvl1pPr indent="0" algn="ctr" defTabSz="457200">
              <a:lnSpc>
                <a:spcPct val="100000"/>
              </a:lnSpc>
              <a:buNone/>
              <a:def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ctr" defTabSz="457200">
              <a:lnSpc>
                <a:spcPct val="100000"/>
              </a:lnSpc>
              <a:buNone/>
            </a:pPr>
            <a:fld id="{828B0007-0102-4916-9211-E44AD95DE73B}" type="slidenum">
              <a: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rPr>
              <a:t>‹#›</a:t>
            </a:fld>
            <a:endParaRPr lang="en-US" sz="3600" b="0" u="none" strike="noStrike">
              <a:solidFill>
                <a:srgbClr val="FFFFFF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6"/>
          <p:cNvSpPr/>
          <p:nvPr/>
        </p:nvSpPr>
        <p:spPr>
          <a:xfrm>
            <a:off x="11292840" y="0"/>
            <a:ext cx="91404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88" name="Rectangle 7"/>
          <p:cNvSpPr/>
          <p:nvPr/>
        </p:nvSpPr>
        <p:spPr>
          <a:xfrm>
            <a:off x="0" y="5105520"/>
            <a:ext cx="11292480" cy="17521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1720" cy="914040"/>
          </a:xfrm>
          <a:prstGeom prst="rect">
            <a:avLst/>
          </a:prstGeom>
          <a:noFill/>
          <a:ln w="0">
            <a:noFill/>
          </a:ln>
        </p:spPr>
        <p:txBody>
          <a:bodyPr lIns="91440" tIns="27360" rIns="91440" bIns="45720" anchor="b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2800" b="1" u="none" strike="noStrike" spc="-51">
                <a:solidFill>
                  <a:schemeClr val="lt1"/>
                </a:solidFill>
                <a:uFillTx/>
                <a:latin typeface="Century Schoolbook"/>
              </a:rPr>
              <a:t>Click to edit Master title style</a:t>
            </a:r>
            <a:endParaRPr lang="en-US" sz="2800" b="0" u="none" strike="noStrike">
              <a:solidFill>
                <a:schemeClr val="dk1"/>
              </a:solidFill>
              <a:uFillTx/>
              <a:latin typeface="Century Schoolbook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11292480" cy="512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200" b="0" u="none" strike="noStrike">
                <a:solidFill>
                  <a:schemeClr val="dk1"/>
                </a:solidFill>
                <a:uFillTx/>
                <a:latin typeface="Century Schoolbook"/>
              </a:rPr>
              <a:t>Click icon to add picture</a:t>
            </a:r>
            <a:endParaRPr lang="en-US" sz="3200" b="0" u="none" strike="noStrike" spc="11">
              <a:solidFill>
                <a:schemeClr val="dk1">
                  <a:lumMod val="65000"/>
                  <a:lumOff val="35000"/>
                </a:schemeClr>
              </a:solidFill>
              <a:uFillTx/>
              <a:latin typeface="Century Schoolbook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914400" y="6108480"/>
            <a:ext cx="9981720" cy="596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100000"/>
              </a:lnSpc>
              <a:spcBef>
                <a:spcPts val="799"/>
              </a:spcBef>
              <a:spcAft>
                <a:spcPts val="201"/>
              </a:spcAft>
              <a:buNone/>
              <a:tabLst>
                <a:tab pos="0" algn="l"/>
              </a:tabLst>
            </a:pPr>
            <a:r>
              <a:rPr lang="en-US" sz="1400" b="0" u="none" strike="noStrike" spc="11">
                <a:solidFill>
                  <a:schemeClr val="lt1">
                    <a:lumMod val="75000"/>
                  </a:schemeClr>
                </a:solidFill>
                <a:uFillTx/>
                <a:latin typeface="Century Schoolbook"/>
              </a:rPr>
              <a:t>Click to edit Master text styles</a:t>
            </a:r>
            <a:endParaRPr lang="en-US" sz="1400" b="0" u="none" strike="noStrike" spc="11">
              <a:solidFill>
                <a:schemeClr val="dk1">
                  <a:lumMod val="65000"/>
                  <a:lumOff val="35000"/>
                </a:schemeClr>
              </a:solidFill>
              <a:uFillTx/>
              <a:latin typeface="Century Schoolbook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 type="dt" idx="31"/>
          </p:nvPr>
        </p:nvSpPr>
        <p:spPr>
          <a:xfrm rot="16200000">
            <a:off x="10797480" y="999000"/>
            <a:ext cx="1904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s-ES" sz="140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40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rPr>
              <a:t>&lt;date/time&gt;</a:t>
            </a:r>
            <a:endParaRPr lang="en-US" sz="1400" b="0" u="none" strike="noStrik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93" name="PlaceHolder 5"/>
          <p:cNvSpPr>
            <a:spLocks noGrp="1"/>
          </p:cNvSpPr>
          <p:nvPr>
            <p:ph type="ftr" idx="32"/>
          </p:nvPr>
        </p:nvSpPr>
        <p:spPr>
          <a:xfrm rot="16200000">
            <a:off x="9959400" y="4047120"/>
            <a:ext cx="35809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FFFFFF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FFFFFF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94" name="PlaceHolder 6"/>
          <p:cNvSpPr>
            <a:spLocks noGrp="1"/>
          </p:cNvSpPr>
          <p:nvPr>
            <p:ph type="sldNum" idx="33"/>
          </p:nvPr>
        </p:nvSpPr>
        <p:spPr>
          <a:xfrm>
            <a:off x="11292840" y="6172200"/>
            <a:ext cx="914040" cy="59328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ctr">
            <a:noAutofit/>
          </a:bodyPr>
          <a:lstStyle>
            <a:lvl1pPr indent="0" algn="ctr" defTabSz="457200">
              <a:lnSpc>
                <a:spcPct val="100000"/>
              </a:lnSpc>
              <a:buNone/>
              <a:def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ctr" defTabSz="457200">
              <a:lnSpc>
                <a:spcPct val="100000"/>
              </a:lnSpc>
              <a:buNone/>
            </a:pPr>
            <a:fld id="{33643323-086C-4D69-B480-C5D317B59B07}" type="slidenum">
              <a: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rPr>
              <a:t>‹#›</a:t>
            </a:fld>
            <a:endParaRPr lang="en-US" sz="3600" b="0" u="none" strike="noStrike">
              <a:solidFill>
                <a:srgbClr val="FFFFFF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/>
        </p:nvSpPr>
        <p:spPr>
          <a:xfrm>
            <a:off x="11292840" y="0"/>
            <a:ext cx="91404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261800" y="294120"/>
            <a:ext cx="9692280" cy="1396800"/>
          </a:xfrm>
          <a:prstGeom prst="rect">
            <a:avLst/>
          </a:prstGeom>
          <a:noFill/>
          <a:ln w="0">
            <a:noFill/>
          </a:ln>
        </p:spPr>
        <p:txBody>
          <a:bodyPr lIns="91440" tIns="2736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1" u="none" strike="noStrike" spc="-51">
                <a:solidFill>
                  <a:schemeClr val="accent1"/>
                </a:solidFill>
                <a:uFillTx/>
                <a:latin typeface="Century Schoolbook"/>
              </a:rPr>
              <a:t>Click to edit Master title style</a:t>
            </a:r>
            <a:endParaRPr lang="en-US" sz="4400" b="0" u="none" strike="noStrike">
              <a:solidFill>
                <a:schemeClr val="dk1"/>
              </a:solidFill>
              <a:uFillTx/>
              <a:latin typeface="Century Schoolbook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1261800" y="1828800"/>
            <a:ext cx="8595000" cy="435096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182880" indent="-182880" defTabSz="914400">
              <a:lnSpc>
                <a:spcPct val="95000"/>
              </a:lnSpc>
              <a:spcBef>
                <a:spcPts val="1400"/>
              </a:spcBef>
              <a:spcAft>
                <a:spcPts val="201"/>
              </a:spcAft>
              <a:buClr>
                <a:srgbClr val="4F81BD"/>
              </a:buClr>
              <a:buSzPct val="80000"/>
              <a:buFont typeface="Arial"/>
              <a:buChar char="•"/>
            </a:pPr>
            <a:r>
              <a:rPr lang="en-US" sz="2000" b="0" u="none" strike="noStrike" spc="11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Click to edit Master text styles</a:t>
            </a:r>
          </a:p>
          <a:p>
            <a:pPr marL="457200" lvl="1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4F81BD"/>
              </a:buClr>
              <a:buFont typeface="Wingdings 2" charset="2"/>
              <a:buChar char="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Second level</a:t>
            </a:r>
          </a:p>
          <a:p>
            <a:pPr marL="731520" lvl="2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4F81BD"/>
              </a:buClr>
              <a:buFont typeface="Wingdings 2" charset="2"/>
              <a:buChar char=""/>
            </a:pPr>
            <a:r>
              <a:rPr lang="en-US" sz="16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Third level</a:t>
            </a:r>
          </a:p>
          <a:p>
            <a:pPr marL="1005840" lvl="3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4F81BD"/>
              </a:buClr>
              <a:buFont typeface="Wingdings 2" charset="2"/>
              <a:buChar char=""/>
            </a:pPr>
            <a:r>
              <a:rPr lang="en-US" sz="1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Fourth level</a:t>
            </a:r>
          </a:p>
          <a:p>
            <a:pPr marL="1280160" lvl="4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4F81BD"/>
              </a:buClr>
              <a:buFont typeface="Wingdings 2" charset="2"/>
              <a:buChar char=""/>
            </a:pPr>
            <a:r>
              <a:rPr lang="en-US" sz="1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Fifth level</a:t>
            </a:r>
          </a:p>
        </p:txBody>
      </p:sp>
      <p:sp>
        <p:nvSpPr>
          <p:cNvPr id="12" name="PlaceHolder 3"/>
          <p:cNvSpPr>
            <a:spLocks noGrp="1"/>
          </p:cNvSpPr>
          <p:nvPr>
            <p:ph type="dt" idx="4"/>
          </p:nvPr>
        </p:nvSpPr>
        <p:spPr>
          <a:xfrm rot="16200000">
            <a:off x="10797480" y="999000"/>
            <a:ext cx="1904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s-ES" sz="140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es-ES" sz="140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rPr>
              <a:t> </a:t>
            </a:r>
            <a:endParaRPr lang="en-US" sz="1400" b="0" u="none" strike="noStrik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13" name="PlaceHolder 4"/>
          <p:cNvSpPr>
            <a:spLocks noGrp="1"/>
          </p:cNvSpPr>
          <p:nvPr>
            <p:ph type="ftr" idx="5"/>
          </p:nvPr>
        </p:nvSpPr>
        <p:spPr>
          <a:xfrm rot="16200000">
            <a:off x="9959400" y="4047120"/>
            <a:ext cx="35809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FFFFFF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FFFFFF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14" name="PlaceHolder 5"/>
          <p:cNvSpPr>
            <a:spLocks noGrp="1"/>
          </p:cNvSpPr>
          <p:nvPr>
            <p:ph type="sldNum" idx="6"/>
          </p:nvPr>
        </p:nvSpPr>
        <p:spPr>
          <a:xfrm>
            <a:off x="11292840" y="6172200"/>
            <a:ext cx="914040" cy="59328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ctr">
            <a:noAutofit/>
          </a:bodyPr>
          <a:lstStyle>
            <a:lvl1pPr indent="0" algn="ctr" defTabSz="457200">
              <a:lnSpc>
                <a:spcPct val="100000"/>
              </a:lnSpc>
              <a:buNone/>
              <a:def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ctr" defTabSz="457200">
              <a:lnSpc>
                <a:spcPct val="100000"/>
              </a:lnSpc>
              <a:buNone/>
            </a:pPr>
            <a:fld id="{F5E768C4-3465-4EAB-AE53-A8772BF08C89}" type="slidenum">
              <a: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rPr>
              <a:t>‹#›</a:t>
            </a:fld>
            <a:endParaRPr lang="en-US" sz="3600" b="0" u="none" strike="noStrik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15" name="Rectangle 6"/>
          <p:cNvSpPr/>
          <p:nvPr/>
        </p:nvSpPr>
        <p:spPr>
          <a:xfrm>
            <a:off x="0" y="0"/>
            <a:ext cx="456840" cy="68576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/>
          <p:cNvSpPr/>
          <p:nvPr/>
        </p:nvSpPr>
        <p:spPr>
          <a:xfrm>
            <a:off x="11292840" y="0"/>
            <a:ext cx="91404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8648640" y="380880"/>
            <a:ext cx="2476080" cy="589716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2736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1" u="none" strike="noStrike" spc="-51">
                <a:solidFill>
                  <a:schemeClr val="accent1"/>
                </a:solidFill>
                <a:uFillTx/>
                <a:latin typeface="Century Schoolbook"/>
              </a:rPr>
              <a:t>Click to edit Master title style</a:t>
            </a:r>
            <a:endParaRPr lang="en-US" sz="4400" b="0" u="none" strike="noStrike">
              <a:solidFill>
                <a:schemeClr val="dk1"/>
              </a:solidFill>
              <a:uFillTx/>
              <a:latin typeface="Century Schoolbook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762120" y="380880"/>
            <a:ext cx="7733880" cy="589716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182880" indent="-182880" defTabSz="914400">
              <a:lnSpc>
                <a:spcPct val="95000"/>
              </a:lnSpc>
              <a:spcBef>
                <a:spcPts val="1400"/>
              </a:spcBef>
              <a:spcAft>
                <a:spcPts val="201"/>
              </a:spcAft>
              <a:buClr>
                <a:srgbClr val="4F81BD"/>
              </a:buClr>
              <a:buSzPct val="80000"/>
              <a:buFont typeface="Arial"/>
              <a:buChar char="•"/>
            </a:pPr>
            <a:r>
              <a:rPr lang="en-US" sz="2000" b="0" u="none" strike="noStrike" spc="11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Click to edit Master text styles</a:t>
            </a:r>
          </a:p>
          <a:p>
            <a:pPr marL="457200" lvl="1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4F81BD"/>
              </a:buClr>
              <a:buFont typeface="Wingdings 2" charset="2"/>
              <a:buChar char="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Second level</a:t>
            </a:r>
          </a:p>
          <a:p>
            <a:pPr marL="731520" lvl="2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4F81BD"/>
              </a:buClr>
              <a:buFont typeface="Wingdings 2" charset="2"/>
              <a:buChar char=""/>
            </a:pPr>
            <a:r>
              <a:rPr lang="en-US" sz="16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Third level</a:t>
            </a:r>
          </a:p>
          <a:p>
            <a:pPr marL="1005840" lvl="3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4F81BD"/>
              </a:buClr>
              <a:buFont typeface="Wingdings 2" charset="2"/>
              <a:buChar char=""/>
            </a:pPr>
            <a:r>
              <a:rPr lang="en-US" sz="1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Fourth level</a:t>
            </a:r>
          </a:p>
          <a:p>
            <a:pPr marL="1280160" lvl="4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4F81BD"/>
              </a:buClr>
              <a:buFont typeface="Wingdings 2" charset="2"/>
              <a:buChar char=""/>
            </a:pPr>
            <a:r>
              <a:rPr lang="en-US" sz="1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Fifth level</a:t>
            </a:r>
          </a:p>
        </p:txBody>
      </p:sp>
      <p:sp>
        <p:nvSpPr>
          <p:cNvPr id="19" name="PlaceHolder 3"/>
          <p:cNvSpPr>
            <a:spLocks noGrp="1"/>
          </p:cNvSpPr>
          <p:nvPr>
            <p:ph type="dt" idx="7"/>
          </p:nvPr>
        </p:nvSpPr>
        <p:spPr>
          <a:xfrm rot="16200000">
            <a:off x="10797480" y="999000"/>
            <a:ext cx="1904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s-ES" sz="140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es-ES" sz="140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rPr>
              <a:t> </a:t>
            </a:r>
            <a:endParaRPr lang="en-US" sz="1400" b="0" u="none" strike="noStrik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ftr" idx="8"/>
          </p:nvPr>
        </p:nvSpPr>
        <p:spPr>
          <a:xfrm rot="16200000">
            <a:off x="9959400" y="4047120"/>
            <a:ext cx="35809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FFFFFF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FFFFFF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21" name="PlaceHolder 5"/>
          <p:cNvSpPr>
            <a:spLocks noGrp="1"/>
          </p:cNvSpPr>
          <p:nvPr>
            <p:ph type="sldNum" idx="9"/>
          </p:nvPr>
        </p:nvSpPr>
        <p:spPr>
          <a:xfrm>
            <a:off x="11292840" y="6172200"/>
            <a:ext cx="914040" cy="59328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ctr">
            <a:noAutofit/>
          </a:bodyPr>
          <a:lstStyle>
            <a:lvl1pPr indent="0" algn="ctr" defTabSz="457200">
              <a:lnSpc>
                <a:spcPct val="100000"/>
              </a:lnSpc>
              <a:buNone/>
              <a:def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ctr" defTabSz="457200">
              <a:lnSpc>
                <a:spcPct val="100000"/>
              </a:lnSpc>
              <a:buNone/>
            </a:pPr>
            <a:fld id="{DB09995F-4D80-464B-8260-44D442F3D5AE}" type="slidenum">
              <a: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rPr>
              <a:t>‹#›</a:t>
            </a:fld>
            <a:endParaRPr lang="en-US" sz="3600" b="0" u="none" strike="noStrik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22" name="Rectangle 6"/>
          <p:cNvSpPr/>
          <p:nvPr/>
        </p:nvSpPr>
        <p:spPr>
          <a:xfrm>
            <a:off x="0" y="0"/>
            <a:ext cx="456840" cy="68576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6"/>
          <p:cNvSpPr/>
          <p:nvPr/>
        </p:nvSpPr>
        <p:spPr>
          <a:xfrm>
            <a:off x="11292840" y="0"/>
            <a:ext cx="91404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261800" y="294120"/>
            <a:ext cx="9692280" cy="1396800"/>
          </a:xfrm>
          <a:prstGeom prst="rect">
            <a:avLst/>
          </a:prstGeom>
          <a:noFill/>
          <a:ln w="0">
            <a:noFill/>
          </a:ln>
        </p:spPr>
        <p:txBody>
          <a:bodyPr lIns="91440" tIns="2736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1" u="none" strike="noStrike" spc="-51">
                <a:solidFill>
                  <a:schemeClr val="accent1"/>
                </a:solidFill>
                <a:uFillTx/>
                <a:latin typeface="Century Schoolbook"/>
              </a:rPr>
              <a:t>Click to edit Master title style</a:t>
            </a:r>
            <a:endParaRPr lang="en-US" sz="4400" b="0" u="none" strike="noStrike">
              <a:solidFill>
                <a:schemeClr val="dk1"/>
              </a:solidFill>
              <a:uFillTx/>
              <a:latin typeface="Century Schoolbook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1261800" y="1828800"/>
            <a:ext cx="859500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182880" indent="-182880" defTabSz="914400">
              <a:lnSpc>
                <a:spcPct val="95000"/>
              </a:lnSpc>
              <a:spcBef>
                <a:spcPts val="1400"/>
              </a:spcBef>
              <a:spcAft>
                <a:spcPts val="201"/>
              </a:spcAft>
              <a:buClr>
                <a:srgbClr val="4F81BD"/>
              </a:buClr>
              <a:buSzPct val="80000"/>
              <a:buFont typeface="Arial"/>
              <a:buChar char="•"/>
            </a:pPr>
            <a:r>
              <a:rPr lang="en-US" sz="2000" b="0" u="none" strike="noStrike" spc="11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Click to edit Master text styles</a:t>
            </a:r>
          </a:p>
          <a:p>
            <a:pPr marL="457200" lvl="1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4F81BD"/>
              </a:buClr>
              <a:buFont typeface="Wingdings 2" charset="2"/>
              <a:buChar char="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Second level</a:t>
            </a:r>
          </a:p>
          <a:p>
            <a:pPr marL="731520" lvl="2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4F81BD"/>
              </a:buClr>
              <a:buFont typeface="Wingdings 2" charset="2"/>
              <a:buChar char=""/>
            </a:pPr>
            <a:r>
              <a:rPr lang="en-US" sz="16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Third level</a:t>
            </a:r>
          </a:p>
          <a:p>
            <a:pPr marL="1005840" lvl="3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4F81BD"/>
              </a:buClr>
              <a:buFont typeface="Wingdings 2" charset="2"/>
              <a:buChar char=""/>
            </a:pPr>
            <a:r>
              <a:rPr lang="en-US" sz="1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Fourth level</a:t>
            </a:r>
          </a:p>
          <a:p>
            <a:pPr marL="1280160" lvl="4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4F81BD"/>
              </a:buClr>
              <a:buFont typeface="Wingdings 2" charset="2"/>
              <a:buChar char=""/>
            </a:pPr>
            <a:r>
              <a:rPr lang="en-US" sz="1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Fifth level</a:t>
            </a:r>
          </a:p>
        </p:txBody>
      </p:sp>
      <p:sp>
        <p:nvSpPr>
          <p:cNvPr id="26" name="PlaceHolder 3"/>
          <p:cNvSpPr>
            <a:spLocks noGrp="1"/>
          </p:cNvSpPr>
          <p:nvPr>
            <p:ph type="dt" idx="10"/>
          </p:nvPr>
        </p:nvSpPr>
        <p:spPr>
          <a:xfrm rot="16200000">
            <a:off x="10797480" y="999000"/>
            <a:ext cx="1904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s-ES" sz="140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es-ES" sz="140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rPr>
              <a:t> </a:t>
            </a:r>
            <a:endParaRPr lang="en-US" sz="1400" b="0" u="none" strike="noStrik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ftr" idx="11"/>
          </p:nvPr>
        </p:nvSpPr>
        <p:spPr>
          <a:xfrm rot="16200000">
            <a:off x="9959400" y="4047120"/>
            <a:ext cx="35809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FFFFFF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FFFFFF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28" name="PlaceHolder 5"/>
          <p:cNvSpPr>
            <a:spLocks noGrp="1"/>
          </p:cNvSpPr>
          <p:nvPr>
            <p:ph type="sldNum" idx="12"/>
          </p:nvPr>
        </p:nvSpPr>
        <p:spPr>
          <a:xfrm>
            <a:off x="11292840" y="6172200"/>
            <a:ext cx="914040" cy="59328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ctr">
            <a:noAutofit/>
          </a:bodyPr>
          <a:lstStyle>
            <a:lvl1pPr indent="0" algn="ctr" defTabSz="457200">
              <a:lnSpc>
                <a:spcPct val="100000"/>
              </a:lnSpc>
              <a:buNone/>
              <a:defRPr lang="en-US" sz="44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ctr" defTabSz="457200">
              <a:lnSpc>
                <a:spcPct val="100000"/>
              </a:lnSpc>
              <a:buNone/>
            </a:pPr>
            <a:fld id="{18AEFFF4-3D87-47B7-8AA0-3C1840761985}" type="slidenum">
              <a:rPr lang="en-US" sz="44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rPr>
              <a:t>‹#›</a:t>
            </a:fld>
            <a:endParaRPr lang="en-US" sz="4400" b="0" u="none" strike="noStrik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29" name="Rectangle 7"/>
          <p:cNvSpPr/>
          <p:nvPr/>
        </p:nvSpPr>
        <p:spPr>
          <a:xfrm>
            <a:off x="0" y="0"/>
            <a:ext cx="456840" cy="68576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6"/>
          <p:cNvSpPr/>
          <p:nvPr/>
        </p:nvSpPr>
        <p:spPr>
          <a:xfrm>
            <a:off x="11292840" y="0"/>
            <a:ext cx="91404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261800" y="758880"/>
            <a:ext cx="9417960" cy="4041360"/>
          </a:xfrm>
          <a:prstGeom prst="rect">
            <a:avLst/>
          </a:prstGeom>
          <a:noFill/>
          <a:ln w="0">
            <a:noFill/>
          </a:ln>
        </p:spPr>
        <p:txBody>
          <a:bodyPr lIns="91440" tIns="27360" rIns="91440" bIns="45720" anchor="b">
            <a:normAutofit/>
          </a:bodyPr>
          <a:lstStyle/>
          <a:p>
            <a:pPr indent="0" defTabSz="914400">
              <a:lnSpc>
                <a:spcPct val="85000"/>
              </a:lnSpc>
              <a:buNone/>
            </a:pPr>
            <a:r>
              <a:rPr lang="en-US" sz="7200" b="1" u="none" strike="noStrike" spc="-51">
                <a:solidFill>
                  <a:schemeClr val="accent1"/>
                </a:solidFill>
                <a:uFillTx/>
                <a:latin typeface="Century Schoolbook"/>
              </a:rPr>
              <a:t>Click to edit Master title style</a:t>
            </a:r>
            <a:endParaRPr lang="en-US" sz="7200" b="0" u="none" strike="noStrike">
              <a:solidFill>
                <a:schemeClr val="dk1"/>
              </a:solidFill>
              <a:uFillTx/>
              <a:latin typeface="Century Schoolbook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1261800" y="4800600"/>
            <a:ext cx="9417960" cy="169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5000"/>
              </a:lnSpc>
              <a:spcBef>
                <a:spcPts val="1400"/>
              </a:spcBef>
              <a:spcAft>
                <a:spcPts val="201"/>
              </a:spcAft>
              <a:buNone/>
              <a:tabLst>
                <a:tab pos="0" algn="l"/>
              </a:tabLst>
            </a:pPr>
            <a:r>
              <a:rPr lang="en-US" sz="2200" b="0" u="none" strike="noStrike" spc="31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Century Schoolbook"/>
              </a:rPr>
              <a:t>Click to edit Master text styles</a:t>
            </a:r>
            <a:endParaRPr lang="en-US" sz="2200" b="0" u="none" strike="noStrike" spc="11">
              <a:solidFill>
                <a:schemeClr val="dk1">
                  <a:lumMod val="65000"/>
                  <a:lumOff val="35000"/>
                </a:schemeClr>
              </a:solidFill>
              <a:uFillTx/>
              <a:latin typeface="Century Schoolbook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13"/>
          </p:nvPr>
        </p:nvSpPr>
        <p:spPr>
          <a:xfrm rot="16200000">
            <a:off x="10797480" y="999000"/>
            <a:ext cx="1904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s-ES" sz="140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es-ES" sz="140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rPr>
              <a:t>&lt;date/time&gt;</a:t>
            </a:r>
            <a:endParaRPr lang="en-US" sz="1400" b="0" u="none" strike="noStrik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 idx="14"/>
          </p:nvPr>
        </p:nvSpPr>
        <p:spPr>
          <a:xfrm rot="16200000">
            <a:off x="9959400" y="4047120"/>
            <a:ext cx="35809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FFFFFF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FFFFFF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sldNum" idx="15"/>
          </p:nvPr>
        </p:nvSpPr>
        <p:spPr>
          <a:xfrm>
            <a:off x="11292840" y="6172200"/>
            <a:ext cx="914040" cy="59328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ctr">
            <a:noAutofit/>
          </a:bodyPr>
          <a:lstStyle>
            <a:lvl1pPr indent="0" algn="ctr" defTabSz="457200">
              <a:lnSpc>
                <a:spcPct val="100000"/>
              </a:lnSpc>
              <a:buNone/>
              <a:def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ctr" defTabSz="457200">
              <a:lnSpc>
                <a:spcPct val="100000"/>
              </a:lnSpc>
              <a:buNone/>
            </a:pPr>
            <a:fld id="{F4CEF54B-3A13-4108-88EE-C160BCF2AF97}" type="slidenum">
              <a: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rPr>
              <a:t>‹#›</a:t>
            </a:fld>
            <a:endParaRPr lang="en-US" sz="3600" b="0" u="none" strike="noStrik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46" name="Rectangle 7"/>
          <p:cNvSpPr/>
          <p:nvPr/>
        </p:nvSpPr>
        <p:spPr>
          <a:xfrm>
            <a:off x="0" y="0"/>
            <a:ext cx="456840" cy="68576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6"/>
          <p:cNvSpPr/>
          <p:nvPr/>
        </p:nvSpPr>
        <p:spPr>
          <a:xfrm>
            <a:off x="11292840" y="0"/>
            <a:ext cx="91404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261800" y="294120"/>
            <a:ext cx="9692280" cy="1396800"/>
          </a:xfrm>
          <a:prstGeom prst="rect">
            <a:avLst/>
          </a:prstGeom>
          <a:noFill/>
          <a:ln w="0">
            <a:noFill/>
          </a:ln>
        </p:spPr>
        <p:txBody>
          <a:bodyPr lIns="91440" tIns="2736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1" u="none" strike="noStrike" spc="-51">
                <a:solidFill>
                  <a:schemeClr val="accent1"/>
                </a:solidFill>
                <a:uFillTx/>
                <a:latin typeface="Century Schoolbook"/>
              </a:rPr>
              <a:t>Click to edit Master title style</a:t>
            </a:r>
            <a:endParaRPr lang="en-US" sz="4400" b="0" u="none" strike="noStrike">
              <a:solidFill>
                <a:schemeClr val="dk1"/>
              </a:solidFill>
              <a:uFillTx/>
              <a:latin typeface="Century Schoolbook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1261800" y="1828800"/>
            <a:ext cx="448020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182880" indent="-182880" defTabSz="914400">
              <a:lnSpc>
                <a:spcPct val="95000"/>
              </a:lnSpc>
              <a:spcBef>
                <a:spcPts val="1400"/>
              </a:spcBef>
              <a:spcAft>
                <a:spcPts val="201"/>
              </a:spcAft>
              <a:buClr>
                <a:srgbClr val="4F81BD"/>
              </a:buClr>
              <a:buSzPct val="80000"/>
              <a:buFont typeface="Arial"/>
              <a:buChar char="•"/>
            </a:pPr>
            <a:r>
              <a:rPr lang="en-US" sz="2000" b="0" u="none" strike="noStrike" spc="11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Click to edit Master text styles</a:t>
            </a:r>
          </a:p>
          <a:p>
            <a:pPr marL="457200" lvl="1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4F81BD"/>
              </a:buClr>
              <a:buFont typeface="Wingdings 2" charset="2"/>
              <a:buChar char="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Second level</a:t>
            </a:r>
          </a:p>
          <a:p>
            <a:pPr marL="731520" lvl="2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4F81BD"/>
              </a:buClr>
              <a:buFont typeface="Wingdings 2" charset="2"/>
              <a:buChar char=""/>
            </a:pPr>
            <a:r>
              <a:rPr lang="en-US" sz="16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Third level</a:t>
            </a:r>
          </a:p>
          <a:p>
            <a:pPr marL="1005840" lvl="3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4F81BD"/>
              </a:buClr>
              <a:buFont typeface="Wingdings 2" charset="2"/>
              <a:buChar char=""/>
            </a:pPr>
            <a:r>
              <a:rPr lang="en-US" sz="1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Fourth level</a:t>
            </a:r>
          </a:p>
          <a:p>
            <a:pPr marL="1280160" lvl="4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4F81BD"/>
              </a:buClr>
              <a:buFont typeface="Wingdings 2" charset="2"/>
              <a:buChar char=""/>
            </a:pPr>
            <a:r>
              <a:rPr lang="en-US" sz="1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Fifth level</a:t>
            </a: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126480" y="1828800"/>
            <a:ext cx="448020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182880" indent="-182880" defTabSz="914400">
              <a:lnSpc>
                <a:spcPct val="95000"/>
              </a:lnSpc>
              <a:spcBef>
                <a:spcPts val="1400"/>
              </a:spcBef>
              <a:spcAft>
                <a:spcPts val="201"/>
              </a:spcAft>
              <a:buClr>
                <a:srgbClr val="4F81BD"/>
              </a:buClr>
              <a:buSzPct val="80000"/>
              <a:buFont typeface="Arial"/>
              <a:buChar char="•"/>
            </a:pPr>
            <a:r>
              <a:rPr lang="en-US" sz="2000" b="0" u="none" strike="noStrike" spc="11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Click to edit Master text styles</a:t>
            </a:r>
          </a:p>
          <a:p>
            <a:pPr marL="457200" lvl="1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4F81BD"/>
              </a:buClr>
              <a:buFont typeface="Wingdings 2" charset="2"/>
              <a:buChar char=""/>
            </a:pPr>
            <a:r>
              <a:rPr lang="en-US" sz="18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Second level</a:t>
            </a:r>
          </a:p>
          <a:p>
            <a:pPr marL="731520" lvl="2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4F81BD"/>
              </a:buClr>
              <a:buFont typeface="Wingdings 2" charset="2"/>
              <a:buChar char=""/>
            </a:pPr>
            <a:r>
              <a:rPr lang="en-US" sz="16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Third level</a:t>
            </a:r>
          </a:p>
          <a:p>
            <a:pPr marL="1005840" lvl="3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4F81BD"/>
              </a:buClr>
              <a:buFont typeface="Wingdings 2" charset="2"/>
              <a:buChar char=""/>
            </a:pPr>
            <a:r>
              <a:rPr lang="en-US" sz="1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Fourth level</a:t>
            </a:r>
          </a:p>
          <a:p>
            <a:pPr marL="1280160" lvl="4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4F81BD"/>
              </a:buClr>
              <a:buFont typeface="Wingdings 2" charset="2"/>
              <a:buChar char=""/>
            </a:pPr>
            <a:r>
              <a:rPr lang="en-US" sz="1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Fifth level</a:t>
            </a:r>
          </a:p>
        </p:txBody>
      </p:sp>
      <p:sp>
        <p:nvSpPr>
          <p:cNvPr id="51" name="PlaceHolder 4"/>
          <p:cNvSpPr>
            <a:spLocks noGrp="1"/>
          </p:cNvSpPr>
          <p:nvPr>
            <p:ph type="dt" idx="16"/>
          </p:nvPr>
        </p:nvSpPr>
        <p:spPr>
          <a:xfrm rot="16200000">
            <a:off x="10797480" y="999000"/>
            <a:ext cx="1904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s-ES" sz="140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es-ES" sz="140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rPr>
              <a:t> </a:t>
            </a:r>
            <a:endParaRPr lang="en-US" sz="1400" b="0" u="none" strike="noStrik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52" name="PlaceHolder 5"/>
          <p:cNvSpPr>
            <a:spLocks noGrp="1"/>
          </p:cNvSpPr>
          <p:nvPr>
            <p:ph type="ftr" idx="17"/>
          </p:nvPr>
        </p:nvSpPr>
        <p:spPr>
          <a:xfrm rot="16200000">
            <a:off x="9959400" y="4047120"/>
            <a:ext cx="35809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FFFFFF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FFFFFF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53" name="PlaceHolder 6"/>
          <p:cNvSpPr>
            <a:spLocks noGrp="1"/>
          </p:cNvSpPr>
          <p:nvPr>
            <p:ph type="sldNum" idx="18"/>
          </p:nvPr>
        </p:nvSpPr>
        <p:spPr>
          <a:xfrm>
            <a:off x="11292840" y="6172200"/>
            <a:ext cx="914040" cy="59328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ctr">
            <a:noAutofit/>
          </a:bodyPr>
          <a:lstStyle>
            <a:lvl1pPr indent="0" algn="ctr" defTabSz="457200">
              <a:lnSpc>
                <a:spcPct val="100000"/>
              </a:lnSpc>
              <a:buNone/>
              <a:def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ctr" defTabSz="457200">
              <a:lnSpc>
                <a:spcPct val="100000"/>
              </a:lnSpc>
              <a:buNone/>
            </a:pPr>
            <a:fld id="{06620641-CA94-4240-A275-1BF682D51FE0}" type="slidenum">
              <a: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rPr>
              <a:t>‹#›</a:t>
            </a:fld>
            <a:endParaRPr lang="en-US" sz="3600" b="0" u="none" strike="noStrik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54" name="Rectangle 7"/>
          <p:cNvSpPr/>
          <p:nvPr/>
        </p:nvSpPr>
        <p:spPr>
          <a:xfrm>
            <a:off x="0" y="0"/>
            <a:ext cx="456840" cy="68576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6"/>
          <p:cNvSpPr/>
          <p:nvPr/>
        </p:nvSpPr>
        <p:spPr>
          <a:xfrm>
            <a:off x="11292840" y="0"/>
            <a:ext cx="91404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261800" y="294120"/>
            <a:ext cx="9692280" cy="1396800"/>
          </a:xfrm>
          <a:prstGeom prst="rect">
            <a:avLst/>
          </a:prstGeom>
          <a:noFill/>
          <a:ln w="0">
            <a:noFill/>
          </a:ln>
        </p:spPr>
        <p:txBody>
          <a:bodyPr lIns="91440" tIns="2736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1" u="none" strike="noStrike" spc="-51">
                <a:solidFill>
                  <a:schemeClr val="accent1"/>
                </a:solidFill>
                <a:uFillTx/>
                <a:latin typeface="Century Schoolbook"/>
              </a:rPr>
              <a:t>Click to edit Master title style</a:t>
            </a:r>
            <a:endParaRPr lang="en-US" sz="4400" b="0" u="none" strike="noStrike">
              <a:solidFill>
                <a:schemeClr val="dk1"/>
              </a:solidFill>
              <a:uFillTx/>
              <a:latin typeface="Century Schoolbook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1261800" y="1713600"/>
            <a:ext cx="4480200" cy="731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 defTabSz="914400">
              <a:lnSpc>
                <a:spcPct val="95000"/>
              </a:lnSpc>
              <a:spcAft>
                <a:spcPts val="201"/>
              </a:spcAft>
              <a:buNone/>
              <a:tabLst>
                <a:tab pos="0" algn="l"/>
              </a:tabLst>
            </a:pPr>
            <a:r>
              <a:rPr lang="en-US" sz="2000" b="0" u="none" strike="noStrike" spc="11">
                <a:solidFill>
                  <a:schemeClr val="dk2"/>
                </a:solidFill>
                <a:uFillTx/>
                <a:latin typeface="Century Schoolbook"/>
              </a:rPr>
              <a:t>Click to edit Master text styles</a:t>
            </a:r>
            <a:endParaRPr lang="en-US" sz="2000" b="0" u="none" strike="noStrike" spc="11">
              <a:solidFill>
                <a:schemeClr val="dk1">
                  <a:lumMod val="65000"/>
                  <a:lumOff val="35000"/>
                </a:schemeClr>
              </a:solidFill>
              <a:uFillTx/>
              <a:latin typeface="Century Schoolbook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1261800" y="2507400"/>
            <a:ext cx="4480200" cy="3664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182880" indent="-182880" defTabSz="914400">
              <a:lnSpc>
                <a:spcPct val="95000"/>
              </a:lnSpc>
              <a:spcBef>
                <a:spcPts val="1400"/>
              </a:spcBef>
              <a:spcAft>
                <a:spcPts val="201"/>
              </a:spcAft>
              <a:buClr>
                <a:srgbClr val="4F81BD"/>
              </a:buClr>
              <a:buSzPct val="80000"/>
              <a:buFont typeface="Arial"/>
              <a:buChar char="•"/>
            </a:pPr>
            <a:r>
              <a:rPr lang="en-US" sz="1800" b="0" u="none" strike="noStrike" spc="11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Click to edit Master text styles</a:t>
            </a:r>
          </a:p>
          <a:p>
            <a:pPr marL="457200" lvl="1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4F81BD"/>
              </a:buClr>
              <a:buFont typeface="Wingdings 2" charset="2"/>
              <a:buChar char=""/>
            </a:pPr>
            <a:r>
              <a:rPr lang="en-US" sz="16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Second level</a:t>
            </a:r>
          </a:p>
          <a:p>
            <a:pPr marL="731520" lvl="2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4F81BD"/>
              </a:buClr>
              <a:buFont typeface="Wingdings 2" charset="2"/>
              <a:buChar char=""/>
            </a:pPr>
            <a:r>
              <a:rPr lang="en-US" sz="1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Third level</a:t>
            </a:r>
          </a:p>
          <a:p>
            <a:pPr marL="1005840" lvl="3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4F81BD"/>
              </a:buClr>
              <a:buFont typeface="Wingdings 2" charset="2"/>
              <a:buChar char=""/>
            </a:pPr>
            <a:r>
              <a:rPr lang="en-US" sz="1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Fourth level</a:t>
            </a:r>
          </a:p>
          <a:p>
            <a:pPr marL="1280160" lvl="4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4F81BD"/>
              </a:buClr>
              <a:buFont typeface="Wingdings 2" charset="2"/>
              <a:buChar char=""/>
            </a:pPr>
            <a:r>
              <a:rPr lang="en-US" sz="1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Fifth level</a:t>
            </a: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126480" y="1713600"/>
            <a:ext cx="4480200" cy="731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2001"/>
              </a:spcBef>
              <a:spcAft>
                <a:spcPts val="201"/>
              </a:spcAft>
              <a:buNone/>
              <a:tabLst>
                <a:tab pos="0" algn="l"/>
              </a:tabLst>
            </a:pPr>
            <a:r>
              <a:rPr lang="en-US" sz="2000" b="0" u="none" strike="noStrike" spc="11">
                <a:solidFill>
                  <a:schemeClr val="dk2"/>
                </a:solidFill>
                <a:uFillTx/>
                <a:latin typeface="Century Schoolbook"/>
              </a:rPr>
              <a:t>Click to edit Master text styles</a:t>
            </a:r>
            <a:endParaRPr lang="en-US" sz="2000" b="0" u="none" strike="noStrike" spc="11">
              <a:solidFill>
                <a:schemeClr val="dk1">
                  <a:lumMod val="65000"/>
                  <a:lumOff val="35000"/>
                </a:schemeClr>
              </a:solidFill>
              <a:uFillTx/>
              <a:latin typeface="Century Schoolbook"/>
            </a:endParaRPr>
          </a:p>
        </p:txBody>
      </p:sp>
      <p:sp>
        <p:nvSpPr>
          <p:cNvPr id="63" name="PlaceHolder 5"/>
          <p:cNvSpPr>
            <a:spLocks noGrp="1"/>
          </p:cNvSpPr>
          <p:nvPr>
            <p:ph type="body"/>
          </p:nvPr>
        </p:nvSpPr>
        <p:spPr>
          <a:xfrm>
            <a:off x="6126480" y="2507400"/>
            <a:ext cx="4480200" cy="3664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182880" indent="-182880" defTabSz="914400">
              <a:lnSpc>
                <a:spcPct val="95000"/>
              </a:lnSpc>
              <a:spcBef>
                <a:spcPts val="1400"/>
              </a:spcBef>
              <a:spcAft>
                <a:spcPts val="201"/>
              </a:spcAft>
              <a:buClr>
                <a:srgbClr val="4F81BD"/>
              </a:buClr>
              <a:buSzPct val="80000"/>
              <a:buFont typeface="Arial"/>
              <a:buChar char="•"/>
            </a:pPr>
            <a:r>
              <a:rPr lang="en-US" sz="1800" b="0" u="none" strike="noStrike" spc="11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Click to edit Master text styles</a:t>
            </a:r>
          </a:p>
          <a:p>
            <a:pPr marL="457200" lvl="1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4F81BD"/>
              </a:buClr>
              <a:buFont typeface="Wingdings 2" charset="2"/>
              <a:buChar char=""/>
            </a:pPr>
            <a:r>
              <a:rPr lang="en-US" sz="16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Second level</a:t>
            </a:r>
          </a:p>
          <a:p>
            <a:pPr marL="731520" lvl="2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4F81BD"/>
              </a:buClr>
              <a:buFont typeface="Wingdings 2" charset="2"/>
              <a:buChar char=""/>
            </a:pPr>
            <a:r>
              <a:rPr lang="en-US" sz="1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Third level</a:t>
            </a:r>
          </a:p>
          <a:p>
            <a:pPr marL="1005840" lvl="3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4F81BD"/>
              </a:buClr>
              <a:buFont typeface="Wingdings 2" charset="2"/>
              <a:buChar char=""/>
            </a:pPr>
            <a:r>
              <a:rPr lang="en-US" sz="1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Fourth level</a:t>
            </a:r>
          </a:p>
          <a:p>
            <a:pPr marL="1280160" lvl="4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4F81BD"/>
              </a:buClr>
              <a:buFont typeface="Wingdings 2" charset="2"/>
              <a:buChar char=""/>
            </a:pPr>
            <a:r>
              <a:rPr lang="en-US" sz="1400" b="0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Fifth level</a:t>
            </a:r>
          </a:p>
        </p:txBody>
      </p:sp>
      <p:sp>
        <p:nvSpPr>
          <p:cNvPr id="64" name="PlaceHolder 6"/>
          <p:cNvSpPr>
            <a:spLocks noGrp="1"/>
          </p:cNvSpPr>
          <p:nvPr>
            <p:ph type="dt" idx="19"/>
          </p:nvPr>
        </p:nvSpPr>
        <p:spPr>
          <a:xfrm rot="16200000">
            <a:off x="10797480" y="999000"/>
            <a:ext cx="1904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s-ES" sz="140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es-ES" sz="140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rPr>
              <a:t>&lt;date/time&gt;</a:t>
            </a:r>
            <a:endParaRPr lang="en-US" sz="1400" b="0" u="none" strike="noStrik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65" name="PlaceHolder 7"/>
          <p:cNvSpPr>
            <a:spLocks noGrp="1"/>
          </p:cNvSpPr>
          <p:nvPr>
            <p:ph type="ftr" idx="20"/>
          </p:nvPr>
        </p:nvSpPr>
        <p:spPr>
          <a:xfrm rot="16200000">
            <a:off x="9959400" y="4047120"/>
            <a:ext cx="35809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FFFFFF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FFFFFF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66" name="PlaceHolder 8"/>
          <p:cNvSpPr>
            <a:spLocks noGrp="1"/>
          </p:cNvSpPr>
          <p:nvPr>
            <p:ph type="sldNum" idx="21"/>
          </p:nvPr>
        </p:nvSpPr>
        <p:spPr>
          <a:xfrm>
            <a:off x="11292840" y="6172200"/>
            <a:ext cx="914040" cy="59328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ctr">
            <a:noAutofit/>
          </a:bodyPr>
          <a:lstStyle>
            <a:lvl1pPr indent="0" algn="ctr" defTabSz="457200">
              <a:lnSpc>
                <a:spcPct val="100000"/>
              </a:lnSpc>
              <a:buNone/>
              <a:def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ctr" defTabSz="457200">
              <a:lnSpc>
                <a:spcPct val="100000"/>
              </a:lnSpc>
              <a:buNone/>
            </a:pPr>
            <a:fld id="{D1195E91-3CED-4791-A220-B4BD91B0FCC0}" type="slidenum">
              <a: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rPr>
              <a:t>‹#›</a:t>
            </a:fld>
            <a:endParaRPr lang="en-US" sz="3600" b="0" u="none" strike="noStrik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67" name="Rectangle 10"/>
          <p:cNvSpPr/>
          <p:nvPr/>
        </p:nvSpPr>
        <p:spPr>
          <a:xfrm>
            <a:off x="0" y="0"/>
            <a:ext cx="456840" cy="68576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"/>
          <p:cNvSpPr/>
          <p:nvPr/>
        </p:nvSpPr>
        <p:spPr>
          <a:xfrm>
            <a:off x="11292840" y="0"/>
            <a:ext cx="91404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261800" y="294120"/>
            <a:ext cx="9692280" cy="1396800"/>
          </a:xfrm>
          <a:prstGeom prst="rect">
            <a:avLst/>
          </a:prstGeom>
          <a:noFill/>
          <a:ln w="0">
            <a:noFill/>
          </a:ln>
        </p:spPr>
        <p:txBody>
          <a:bodyPr lIns="91440" tIns="2736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1" u="none" strike="noStrike" spc="-51">
                <a:solidFill>
                  <a:schemeClr val="accent1"/>
                </a:solidFill>
                <a:uFillTx/>
                <a:latin typeface="Century Schoolbook"/>
              </a:rPr>
              <a:t>Click to edit Master title style</a:t>
            </a:r>
            <a:endParaRPr lang="en-US" sz="4400" b="0" u="none" strike="noStrike">
              <a:solidFill>
                <a:schemeClr val="dk1"/>
              </a:solidFill>
              <a:uFillTx/>
              <a:latin typeface="Century Schoolbook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dt" idx="22"/>
          </p:nvPr>
        </p:nvSpPr>
        <p:spPr>
          <a:xfrm rot="16200000">
            <a:off x="10797480" y="999000"/>
            <a:ext cx="1904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s-ES" sz="140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es-ES" sz="140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rPr>
              <a:t> </a:t>
            </a:r>
            <a:endParaRPr lang="en-US" sz="1400" b="0" u="none" strike="noStrik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ftr" idx="23"/>
          </p:nvPr>
        </p:nvSpPr>
        <p:spPr>
          <a:xfrm rot="16200000">
            <a:off x="9959400" y="4047120"/>
            <a:ext cx="35809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FFFFFF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FFFFFF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72" name="PlaceHolder 4"/>
          <p:cNvSpPr>
            <a:spLocks noGrp="1"/>
          </p:cNvSpPr>
          <p:nvPr>
            <p:ph type="sldNum" idx="24"/>
          </p:nvPr>
        </p:nvSpPr>
        <p:spPr>
          <a:xfrm>
            <a:off x="11292840" y="6172200"/>
            <a:ext cx="914040" cy="59328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ctr">
            <a:noAutofit/>
          </a:bodyPr>
          <a:lstStyle>
            <a:lvl1pPr indent="0" algn="ctr" defTabSz="457200">
              <a:lnSpc>
                <a:spcPct val="100000"/>
              </a:lnSpc>
              <a:buNone/>
              <a:def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ctr" defTabSz="457200">
              <a:lnSpc>
                <a:spcPct val="100000"/>
              </a:lnSpc>
              <a:buNone/>
            </a:pPr>
            <a:fld id="{416DFD39-BC1C-4DAD-8F31-AAE4CF0964A7}" type="slidenum">
              <a: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rPr>
              <a:t>‹#›</a:t>
            </a:fld>
            <a:endParaRPr lang="en-US" sz="3600" b="0" u="none" strike="noStrik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73" name="Rectangle 6"/>
          <p:cNvSpPr/>
          <p:nvPr/>
        </p:nvSpPr>
        <p:spPr>
          <a:xfrm>
            <a:off x="0" y="0"/>
            <a:ext cx="456840" cy="68576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6"/>
          <p:cNvSpPr/>
          <p:nvPr/>
        </p:nvSpPr>
        <p:spPr>
          <a:xfrm>
            <a:off x="11292840" y="0"/>
            <a:ext cx="91404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6" name="PlaceHolder 1"/>
          <p:cNvSpPr>
            <a:spLocks noGrp="1"/>
          </p:cNvSpPr>
          <p:nvPr>
            <p:ph type="dt" idx="25"/>
          </p:nvPr>
        </p:nvSpPr>
        <p:spPr>
          <a:xfrm rot="16200000">
            <a:off x="10797480" y="999000"/>
            <a:ext cx="1904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s-ES" sz="140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es-ES" sz="140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rPr>
              <a:t> </a:t>
            </a:r>
            <a:endParaRPr lang="en-US" sz="1400" b="0" u="none" strike="noStrik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ftr" idx="26"/>
          </p:nvPr>
        </p:nvSpPr>
        <p:spPr>
          <a:xfrm rot="16200000">
            <a:off x="9959400" y="4047120"/>
            <a:ext cx="35809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FFFFFF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FFFFFF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78" name="PlaceHolder 3"/>
          <p:cNvSpPr>
            <a:spLocks noGrp="1"/>
          </p:cNvSpPr>
          <p:nvPr>
            <p:ph type="sldNum" idx="27"/>
          </p:nvPr>
        </p:nvSpPr>
        <p:spPr>
          <a:xfrm>
            <a:off x="11292840" y="6172200"/>
            <a:ext cx="914040" cy="59328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ctr">
            <a:noAutofit/>
          </a:bodyPr>
          <a:lstStyle>
            <a:lvl1pPr indent="0" algn="ctr" defTabSz="457200">
              <a:lnSpc>
                <a:spcPct val="100000"/>
              </a:lnSpc>
              <a:buNone/>
              <a:def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ctr" defTabSz="457200">
              <a:lnSpc>
                <a:spcPct val="100000"/>
              </a:lnSpc>
              <a:buNone/>
            </a:pPr>
            <a:fld id="{99C9F435-7795-4EFF-9D93-328AEEEECE7A}" type="slidenum">
              <a: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rPr>
              <a:t>‹#›</a:t>
            </a:fld>
            <a:endParaRPr lang="en-US" sz="3600" b="0" u="none" strike="noStrik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79" name="Rectangle 4"/>
          <p:cNvSpPr/>
          <p:nvPr/>
        </p:nvSpPr>
        <p:spPr>
          <a:xfrm>
            <a:off x="0" y="0"/>
            <a:ext cx="456840" cy="68576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676684" y="1165140"/>
            <a:ext cx="5329800" cy="2115360"/>
          </a:xfrm>
          <a:prstGeom prst="rect">
            <a:avLst/>
          </a:prstGeom>
          <a:noFill/>
          <a:ln w="0">
            <a:noFill/>
          </a:ln>
        </p:spPr>
        <p:txBody>
          <a:bodyPr lIns="91440" tIns="27360" rIns="91440" bIns="45720" anchor="b">
            <a:normAutofit fontScale="90000"/>
          </a:bodyPr>
          <a:lstStyle/>
          <a:p>
            <a:pPr indent="0" algn="ctr" defTabSz="914400">
              <a:lnSpc>
                <a:spcPct val="85000"/>
              </a:lnSpc>
              <a:buNone/>
            </a:pPr>
            <a:r>
              <a:rPr lang="en-US" sz="2800" b="1" u="none" strike="noStrike" spc="-51" dirty="0">
                <a:solidFill>
                  <a:schemeClr val="accent1"/>
                </a:solidFill>
                <a:uFillTx/>
                <a:latin typeface="Century Schoolbook"/>
              </a:rPr>
              <a:t>FIRST MAGNETOHYDRODYNAMIC SIMULATIONS OF JETS AND</a:t>
            </a:r>
            <a:br>
              <a:rPr sz="2800" dirty="0"/>
            </a:br>
            <a:r>
              <a:rPr lang="en-US" sz="2800" b="1" u="none" strike="noStrike" spc="-51" dirty="0">
                <a:solidFill>
                  <a:schemeClr val="accent1"/>
                </a:solidFill>
                <a:uFillTx/>
                <a:latin typeface="Century Schoolbook"/>
              </a:rPr>
              <a:t>RADIATIVE FEEDBACK FROM A MASSIVE STAR</a:t>
            </a:r>
            <a:endParaRPr lang="en-US" sz="2800" b="0" u="none" strike="noStrike" dirty="0">
              <a:solidFill>
                <a:schemeClr val="lt1"/>
              </a:solidFill>
              <a:uFillTx/>
              <a:latin typeface="Century Schoolbook"/>
            </a:endParaRPr>
          </a:p>
        </p:txBody>
      </p:sp>
      <p:sp>
        <p:nvSpPr>
          <p:cNvPr id="102" name="TextBox 30"/>
          <p:cNvSpPr/>
          <p:nvPr/>
        </p:nvSpPr>
        <p:spPr>
          <a:xfrm>
            <a:off x="6208374" y="4760142"/>
            <a:ext cx="562860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400" b="0" u="none" strike="noStrike" dirty="0" err="1">
                <a:solidFill>
                  <a:schemeClr val="accent1"/>
                </a:solidFill>
                <a:uFillTx/>
                <a:latin typeface="Century Schoolbook"/>
              </a:rPr>
              <a:t>Phd</a:t>
            </a:r>
            <a:r>
              <a:rPr lang="en-US" sz="1400" b="0" u="none" strike="noStrike" dirty="0">
                <a:solidFill>
                  <a:schemeClr val="accent1"/>
                </a:solidFill>
                <a:uFillTx/>
                <a:latin typeface="Century Schoolbook"/>
              </a:rPr>
              <a:t> Student, Astrophysics</a:t>
            </a:r>
            <a:endParaRPr lang="en-US" sz="1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3" name="TextBox 2"/>
          <p:cNvSpPr/>
          <p:nvPr/>
        </p:nvSpPr>
        <p:spPr>
          <a:xfrm>
            <a:off x="11567520" y="1326600"/>
            <a:ext cx="624240" cy="179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uFillTx/>
              <a:latin typeface="Century Schoolbook"/>
            </a:endParaRPr>
          </a:p>
        </p:txBody>
      </p:sp>
      <p:sp>
        <p:nvSpPr>
          <p:cNvPr id="104" name="Picture 12"/>
          <p:cNvSpPr/>
          <p:nvPr/>
        </p:nvSpPr>
        <p:spPr>
          <a:xfrm>
            <a:off x="388988" y="213048"/>
            <a:ext cx="5193328" cy="5394846"/>
          </a:xfrm>
          <a:prstGeom prst="ellipse">
            <a:avLst/>
          </a:prstGeom>
          <a:blipFill rotWithShape="0">
            <a:blip r:embed="rId2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7"/>
              <p:cNvSpPr/>
              <p:nvPr/>
            </p:nvSpPr>
            <p:spPr>
              <a:xfrm>
                <a:off x="6208374" y="5943228"/>
                <a:ext cx="3821723" cy="738664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anchor="t">
                <a:spAutoFit/>
              </a:bodyPr>
              <a:lstStyle/>
              <a:p>
                <a:pPr defTabSz="457200"/>
                <a:r>
                  <a:rPr lang="es-CR" sz="1800" b="0" u="none" strike="noStrike" dirty="0">
                    <a:solidFill>
                      <a:schemeClr val="accent1"/>
                    </a:solidFill>
                    <a:uFillTx/>
                    <a:latin typeface="Century Schoolbook"/>
                  </a:rPr>
                  <a:t>R. Kuiper</a:t>
                </a:r>
                <a14:m>
                  <m:oMath xmlns:m="http://schemas.openxmlformats.org/officeDocument/2006/math">
                    <m:r>
                      <a:rPr lang="es-CR" i="1" baseline="30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baseline="1200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baseline="3000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, A. </a:t>
                </a:r>
                <a:r>
                  <a:rPr lang="es-CR" dirty="0">
                    <a:solidFill>
                      <a:schemeClr val="accent1"/>
                    </a:solidFill>
                  </a:rPr>
                  <a:t>Oliva</a:t>
                </a:r>
                <a14:m>
                  <m:oMath xmlns:m="http://schemas.openxmlformats.org/officeDocument/2006/math">
                    <m:r>
                      <a:rPr lang="es-CR" i="1" baseline="30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s-CR" dirty="0">
                    <a:solidFill>
                      <a:schemeClr val="accent1"/>
                    </a:solidFill>
                  </a:rPr>
                  <a:t> </a:t>
                </a:r>
                <a:endParaRPr lang="en-US" sz="1800" b="0" u="none" strike="noStrike" dirty="0">
                  <a:solidFill>
                    <a:srgbClr val="000000"/>
                  </a:solidFill>
                  <a:uFillTx/>
                  <a:latin typeface="Arial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en-US" sz="1200" b="0" u="none" strike="noStrike" dirty="0">
                    <a:solidFill>
                      <a:schemeClr val="accent1"/>
                    </a:solidFill>
                    <a:uFillTx/>
                    <a:latin typeface="Century Schoolbook"/>
                  </a:rPr>
                  <a:t>Supervisor</a:t>
                </a:r>
                <a14:m>
                  <m:oMath xmlns:m="http://schemas.openxmlformats.org/officeDocument/2006/math">
                    <m:r>
                      <a:rPr lang="en-US" sz="1200" b="0" i="1" baseline="3000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US" sz="1200" b="0" u="none" strike="noStrike" dirty="0">
                  <a:solidFill>
                    <a:schemeClr val="accent1"/>
                  </a:solidFill>
                  <a:uFillTx/>
                  <a:latin typeface="Century Schoolbook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lang="en-US" sz="1200" b="0" u="none" strike="noStrike" dirty="0">
                    <a:solidFill>
                      <a:schemeClr val="accent1"/>
                    </a:solidFill>
                    <a:uFillTx/>
                    <a:latin typeface="Century Schoolbook"/>
                  </a:rPr>
                  <a:t>Collaborator, University of Duisburg-Essen</a:t>
                </a:r>
                <a14:m>
                  <m:oMath xmlns:m="http://schemas.openxmlformats.org/officeDocument/2006/math">
                    <m:r>
                      <a:rPr lang="es-CR" sz="1200" i="1" baseline="3000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200" b="0" u="none" strike="noStrike" dirty="0">
                    <a:solidFill>
                      <a:schemeClr val="accent1"/>
                    </a:solidFill>
                    <a:uFillTx/>
                    <a:latin typeface="Century Schoolbook"/>
                  </a:rPr>
                  <a:t> </a:t>
                </a:r>
                <a:endParaRPr lang="en-US" sz="1200" b="0" u="none" strike="noStrike" dirty="0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mc:Choice>
        <mc:Fallback xmlns="">
          <p:sp>
            <p:nvSpPr>
              <p:cNvPr id="105" name="TextBox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8374" y="5943228"/>
                <a:ext cx="3821723" cy="738664"/>
              </a:xfrm>
              <a:prstGeom prst="rect">
                <a:avLst/>
              </a:prstGeom>
              <a:blipFill>
                <a:blip r:embed="rId3"/>
                <a:stretch>
                  <a:fillRect l="-1276" t="-4959" b="-4959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es-C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4"/>
              <p:cNvSpPr/>
              <p:nvPr/>
            </p:nvSpPr>
            <p:spPr>
              <a:xfrm>
                <a:off x="6208374" y="3955303"/>
                <a:ext cx="6104520" cy="460211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defTabSz="457200">
                  <a:lnSpc>
                    <a:spcPct val="100000"/>
                  </a:lnSpc>
                </a:pPr>
                <a:r>
                  <a:rPr lang="en-US" sz="2400" b="0" u="none" strike="noStrike" dirty="0">
                    <a:solidFill>
                      <a:schemeClr val="accent1"/>
                    </a:solidFill>
                    <a:uFillTx/>
                    <a:latin typeface="Century Schoolbook"/>
                  </a:rPr>
                  <a:t>Joshua </a:t>
                </a:r>
                <a:r>
                  <a:rPr lang="en-US" sz="2400" b="0" u="none" strike="noStrike" dirty="0" err="1">
                    <a:solidFill>
                      <a:schemeClr val="accent1"/>
                    </a:solidFill>
                    <a:uFillTx/>
                    <a:latin typeface="Century Schoolbook"/>
                  </a:rPr>
                  <a:t>Barquero</a:t>
                </a:r>
                <a:r>
                  <a:rPr lang="en-US" sz="2400" b="0" u="none" strike="noStrike" dirty="0">
                    <a:solidFill>
                      <a:schemeClr val="accent1"/>
                    </a:solidFill>
                    <a:uFillTx/>
                    <a:latin typeface="Century Schoolbook"/>
                  </a:rPr>
                  <a:t> Alvarado</a:t>
                </a:r>
                <a14:m>
                  <m:oMath xmlns:m="http://schemas.openxmlformats.org/officeDocument/2006/math">
                    <m:r>
                      <a:rPr lang="es-CR" sz="2400" i="1" baseline="3000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1" baseline="1400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baseline="3000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b="0" u="none" strike="noStrike" dirty="0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mc:Choice>
        <mc:Fallback xmlns="">
          <p:sp>
            <p:nvSpPr>
              <p:cNvPr id="107" name="TextBox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8374" y="3955303"/>
                <a:ext cx="6104520" cy="460211"/>
              </a:xfrm>
              <a:prstGeom prst="rect">
                <a:avLst/>
              </a:prstGeom>
              <a:blipFill>
                <a:blip r:embed="rId4"/>
                <a:stretch>
                  <a:fillRect l="-1497" t="-10667" b="-30667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es-C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TextBox 5"/>
          <p:cNvSpPr/>
          <p:nvPr/>
        </p:nvSpPr>
        <p:spPr>
          <a:xfrm>
            <a:off x="6208374" y="5064702"/>
            <a:ext cx="5063400" cy="3077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defTabSz="457200"/>
            <a:r>
              <a:rPr lang="en-US" sz="1400" dirty="0">
                <a:solidFill>
                  <a:schemeClr val="accent1"/>
                </a:solidFill>
              </a:rPr>
              <a:t>Universität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400" b="0" u="none" strike="noStrike" dirty="0">
                <a:solidFill>
                  <a:schemeClr val="accent1"/>
                </a:solidFill>
                <a:uFillTx/>
                <a:latin typeface="Century Schoolbook"/>
              </a:rPr>
              <a:t>Duisburg-Essen </a:t>
            </a:r>
          </a:p>
        </p:txBody>
      </p:sp>
      <p:pic>
        <p:nvPicPr>
          <p:cNvPr id="110" name="Picture 8" descr="A blue swirly circle with a white light in the center&#10;&#10;Description automatically generated"/>
          <p:cNvPicPr/>
          <p:nvPr/>
        </p:nvPicPr>
        <p:blipFill>
          <a:blip r:embed="rId5"/>
          <a:stretch/>
        </p:blipFill>
        <p:spPr>
          <a:xfrm>
            <a:off x="3818764" y="5972262"/>
            <a:ext cx="760137" cy="840864"/>
          </a:xfrm>
          <a:prstGeom prst="rect">
            <a:avLst/>
          </a:prstGeom>
          <a:ln w="0">
            <a:noFill/>
          </a:ln>
        </p:spPr>
      </p:pic>
      <p:pic>
        <p:nvPicPr>
          <p:cNvPr id="111" name="Picture 10" descr="A blue and white sign&#10;&#10;Description automatically generated"/>
          <p:cNvPicPr/>
          <p:nvPr/>
        </p:nvPicPr>
        <p:blipFill>
          <a:blip r:embed="rId6"/>
          <a:stretch/>
        </p:blipFill>
        <p:spPr>
          <a:xfrm>
            <a:off x="104475" y="6118500"/>
            <a:ext cx="1496520" cy="5785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173BE53-0B8D-4330-8F51-B5307CD6C9CE}" type="slidenum">
              <a:rPr/>
              <a:t>1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D8E071C-9553-44B9-88A7-B8F6CC7A0EB8}" type="datetime1">
              <a:rPr lang="en-US"/>
              <a:t>11/30/2024</a:t>
            </a:fld>
            <a:endParaRPr lang="en-US"/>
          </a:p>
        </p:txBody>
      </p:sp>
      <p:pic>
        <p:nvPicPr>
          <p:cNvPr id="9" name="Picture 8" descr="A blue circle with black text&#10;&#10;Description automatically generated">
            <a:extLst>
              <a:ext uri="{FF2B5EF4-FFF2-40B4-BE49-F238E27FC236}">
                <a16:creationId xmlns:a16="http://schemas.microsoft.com/office/drawing/2014/main" id="{4CBD6A16-CA5F-E4F8-4BF9-C08315C347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28" y="6033143"/>
            <a:ext cx="871149" cy="826387"/>
          </a:xfrm>
          <a:prstGeom prst="rect">
            <a:avLst/>
          </a:prstGeom>
        </p:spPr>
      </p:pic>
      <p:pic>
        <p:nvPicPr>
          <p:cNvPr id="15" name="Picture 14" descr="A logo of a university&#10;&#10;Description automatically generated">
            <a:extLst>
              <a:ext uri="{FF2B5EF4-FFF2-40B4-BE49-F238E27FC236}">
                <a16:creationId xmlns:a16="http://schemas.microsoft.com/office/drawing/2014/main" id="{C071874B-0CB2-F567-D6E2-CCC83B451B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138" y="5850881"/>
            <a:ext cx="1083626" cy="10836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1339297" y="5585400"/>
            <a:ext cx="2582280" cy="674640"/>
          </a:xfrm>
          <a:prstGeom prst="rect">
            <a:avLst/>
          </a:prstGeom>
          <a:noFill/>
          <a:ln w="0">
            <a:noFill/>
          </a:ln>
        </p:spPr>
        <p:txBody>
          <a:bodyPr lIns="91440" tIns="27360" rIns="91440" bIns="45720" anchor="b">
            <a:normAutofit fontScale="90000"/>
          </a:bodyPr>
          <a:lstStyle/>
          <a:p>
            <a:pPr defTabSz="914400">
              <a:lnSpc>
                <a:spcPct val="90000"/>
              </a:lnSpc>
            </a:pPr>
            <a:r>
              <a:rPr lang="en-US" sz="3200" b="1" u="none" strike="noStrike" spc="-51" dirty="0">
                <a:solidFill>
                  <a:schemeClr val="accent1"/>
                </a:solidFill>
                <a:uFillTx/>
                <a:latin typeface="Century Schoolbook"/>
              </a:rPr>
              <a:t>Stellar Mass</a:t>
            </a:r>
            <a:endParaRPr lang="en-US" sz="32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dt" idx="55"/>
          </p:nvPr>
        </p:nvSpPr>
        <p:spPr>
          <a:xfrm rot="16200000">
            <a:off x="10797480" y="999000"/>
            <a:ext cx="1904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algn="r" defTabSz="914400">
              <a:lnSpc>
                <a:spcPct val="100000"/>
              </a:lnSpc>
              <a:spcAft>
                <a:spcPts val="601"/>
              </a:spcAft>
              <a:buNone/>
              <a:defRPr lang="en-US" sz="105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r" defTabSz="914400">
              <a:lnSpc>
                <a:spcPct val="100000"/>
              </a:lnSpc>
              <a:spcAft>
                <a:spcPts val="601"/>
              </a:spcAft>
              <a:buNone/>
            </a:pPr>
            <a:fld id="{EA1BBFC8-3C9C-4E27-AA09-93BD1926DDAE}" type="datetime1">
              <a:rPr lang="en-US" sz="105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rPr>
              <a:t>11/30/2024</a:t>
            </a:fld>
            <a:endParaRPr lang="en-US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sldNum" idx="56"/>
          </p:nvPr>
        </p:nvSpPr>
        <p:spPr>
          <a:xfrm>
            <a:off x="11292840" y="6172200"/>
            <a:ext cx="914040" cy="59328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ctr">
            <a:normAutofit/>
          </a:bodyPr>
          <a:lstStyle>
            <a:lvl1pPr indent="0" algn="ctr" defTabSz="914400">
              <a:lnSpc>
                <a:spcPct val="90000"/>
              </a:lnSpc>
              <a:spcAft>
                <a:spcPts val="601"/>
              </a:spcAft>
              <a:buNone/>
              <a:def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ctr" defTabSz="914400">
              <a:lnSpc>
                <a:spcPct val="90000"/>
              </a:lnSpc>
              <a:spcAft>
                <a:spcPts val="601"/>
              </a:spcAft>
              <a:buNone/>
            </a:pPr>
            <a:fld id="{CDD03AB0-7C52-407A-8454-E3DC5E1D955C}" type="slidenum">
              <a: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rPr>
              <a:t>10</a:t>
            </a:fld>
            <a:endParaRPr lang="en-US" sz="36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43" name="TextBox 9"/>
          <p:cNvSpPr/>
          <p:nvPr/>
        </p:nvSpPr>
        <p:spPr>
          <a:xfrm>
            <a:off x="4405320" y="5441638"/>
            <a:ext cx="6084000" cy="11680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400" b="0" u="none" strike="noStrike" dirty="0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The presence of radiative effects plays a fundamental role in the final mass of the Star. </a:t>
            </a:r>
            <a:endParaRPr lang="en-US" sz="1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lang="en-US" sz="1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1400" b="0" u="none" strike="noStrike" dirty="0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Photoionization slightly increases the final mass of the star with radiative feedback. </a:t>
            </a:r>
            <a:endParaRPr lang="en-US" sz="1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245" name="Straight Connector 5"/>
          <p:cNvCxnSpPr/>
          <p:nvPr/>
        </p:nvCxnSpPr>
        <p:spPr>
          <a:xfrm>
            <a:off x="4046130" y="5491620"/>
            <a:ext cx="360" cy="862200"/>
          </a:xfrm>
          <a:prstGeom prst="straightConnector1">
            <a:avLst/>
          </a:prstGeom>
          <a:ln>
            <a:solidFill>
              <a:srgbClr val="4F81BD"/>
            </a:solidFill>
            <a:round/>
          </a:ln>
        </p:spPr>
      </p:cxnSp>
      <p:pic>
        <p:nvPicPr>
          <p:cNvPr id="246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119" y="207955"/>
            <a:ext cx="9423237" cy="5025726"/>
          </a:xfrm>
          <a:prstGeom prst="rect">
            <a:avLst/>
          </a:prstGeom>
          <a:ln w="0">
            <a:noFill/>
          </a:ln>
        </p:spPr>
      </p:pic>
      <p:sp>
        <p:nvSpPr>
          <p:cNvPr id="247" name="Title 1"/>
          <p:cNvSpPr/>
          <p:nvPr/>
        </p:nvSpPr>
        <p:spPr>
          <a:xfrm>
            <a:off x="1915920" y="5810400"/>
            <a:ext cx="2582280" cy="674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27360" anchor="b">
            <a:normAutofit/>
          </a:bodyPr>
          <a:lstStyle/>
          <a:p>
            <a:pPr defTabSz="914400">
              <a:lnSpc>
                <a:spcPct val="90000"/>
              </a:lnSpc>
            </a:pPr>
            <a:endParaRPr lang="en-US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611280" y="228600"/>
            <a:ext cx="5675760" cy="814320"/>
          </a:xfrm>
          <a:prstGeom prst="rect">
            <a:avLst/>
          </a:prstGeom>
          <a:noFill/>
          <a:ln w="0">
            <a:noFill/>
          </a:ln>
        </p:spPr>
        <p:txBody>
          <a:bodyPr lIns="91440" tIns="2736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1" u="none" strike="noStrike" spc="-51">
                <a:solidFill>
                  <a:schemeClr val="accent1"/>
                </a:solidFill>
                <a:uFillTx/>
                <a:latin typeface="Century Schoolbook"/>
              </a:rPr>
              <a:t>Conclusions</a:t>
            </a:r>
            <a:endParaRPr lang="en-US" sz="4400" b="0" u="none" strike="noStrike">
              <a:solidFill>
                <a:schemeClr val="dk1"/>
              </a:solidFill>
              <a:uFillTx/>
              <a:latin typeface="Century Schoolbook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/>
          </p:nvPr>
        </p:nvSpPr>
        <p:spPr>
          <a:xfrm>
            <a:off x="1039480" y="1670110"/>
            <a:ext cx="8942188" cy="2409521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anchor="t">
            <a:normAutofit lnSpcReduction="9999"/>
          </a:bodyPr>
          <a:lstStyle/>
          <a:p>
            <a:pPr marL="342900" indent="-342900" defTabSz="914400">
              <a:lnSpc>
                <a:spcPct val="100000"/>
              </a:lnSpc>
              <a:spcBef>
                <a:spcPts val="1400"/>
              </a:spcBef>
              <a:spcAft>
                <a:spcPts val="600"/>
              </a:spcAft>
              <a:buClr>
                <a:srgbClr val="4F81BD"/>
              </a:buClr>
              <a:buSzPct val="80000"/>
              <a:buBlip>
                <a:blip r:embed="rId2"/>
              </a:buBlip>
            </a:pPr>
            <a:r>
              <a:rPr lang="en-US" sz="2000" b="0" u="none" strike="noStrike" spc="11" dirty="0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The presence of radiative effects significantly impacts the final status of the star.</a:t>
            </a:r>
          </a:p>
          <a:p>
            <a:pPr marL="342900" indent="-342900" defTabSz="914400">
              <a:lnSpc>
                <a:spcPct val="100000"/>
              </a:lnSpc>
              <a:spcBef>
                <a:spcPts val="1400"/>
              </a:spcBef>
              <a:spcAft>
                <a:spcPts val="600"/>
              </a:spcAft>
              <a:buClr>
                <a:srgbClr val="4F81BD"/>
              </a:buClr>
              <a:buSzPct val="80000"/>
              <a:buBlip>
                <a:blip r:embed="rId2"/>
              </a:buBlip>
            </a:pPr>
            <a:endParaRPr lang="en-US" sz="2000" b="0" u="none" strike="noStrike" spc="11" dirty="0">
              <a:solidFill>
                <a:schemeClr val="dk1">
                  <a:lumMod val="65000"/>
                  <a:lumOff val="35000"/>
                </a:schemeClr>
              </a:solidFill>
              <a:uFillTx/>
              <a:latin typeface="Century Schoolbook"/>
            </a:endParaRPr>
          </a:p>
          <a:p>
            <a:pPr marL="342900" indent="-342900" defTabSz="914400">
              <a:lnSpc>
                <a:spcPct val="100000"/>
              </a:lnSpc>
              <a:spcBef>
                <a:spcPts val="1400"/>
              </a:spcBef>
              <a:spcAft>
                <a:spcPts val="600"/>
              </a:spcAft>
              <a:buClr>
                <a:srgbClr val="4F81BD"/>
              </a:buClr>
              <a:buSzPct val="80000"/>
              <a:buBlip>
                <a:blip r:embed="rId2"/>
              </a:buBlip>
            </a:pPr>
            <a:r>
              <a:rPr lang="en-US" sz="2000" b="0" u="none" strike="noStrike" spc="11" dirty="0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Radiative feedback as a process is gradual and its influence cannot be modeled as previously studied. </a:t>
            </a:r>
          </a:p>
          <a:p>
            <a:pPr marL="342900" indent="-342900" defTabSz="914400">
              <a:lnSpc>
                <a:spcPct val="100000"/>
              </a:lnSpc>
              <a:spcBef>
                <a:spcPts val="1400"/>
              </a:spcBef>
              <a:spcAft>
                <a:spcPts val="600"/>
              </a:spcAft>
              <a:buClr>
                <a:srgbClr val="4F81BD"/>
              </a:buClr>
              <a:buSzPct val="80000"/>
              <a:buBlip>
                <a:blip r:embed="rId2"/>
              </a:buBlip>
            </a:pPr>
            <a:endParaRPr lang="en-US" sz="2000" b="0" u="none" strike="noStrike" spc="11" dirty="0">
              <a:solidFill>
                <a:schemeClr val="dk1">
                  <a:lumMod val="65000"/>
                  <a:lumOff val="35000"/>
                </a:schemeClr>
              </a:solidFill>
              <a:uFillTx/>
              <a:latin typeface="Century Schoolbook"/>
            </a:endParaRPr>
          </a:p>
          <a:p>
            <a:pPr marL="342900" indent="-342900" defTabSz="914400">
              <a:lnSpc>
                <a:spcPct val="100000"/>
              </a:lnSpc>
              <a:spcBef>
                <a:spcPts val="1400"/>
              </a:spcBef>
              <a:spcAft>
                <a:spcPts val="600"/>
              </a:spcAft>
              <a:buClr>
                <a:srgbClr val="4F81BD"/>
              </a:buClr>
              <a:buSzPct val="80000"/>
              <a:buBlip>
                <a:blip r:embed="rId2"/>
              </a:buBlip>
            </a:pPr>
            <a:r>
              <a:rPr lang="en-US" sz="2000" b="0" u="none" strike="noStrike" spc="11" dirty="0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Radiative pressure and photoionization reigns over the bipolar cavity and sets the main type of outflow.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102C196-3EC5-4BB9-AEBC-A9B1741C6146}" type="slidenum">
              <a:rPr/>
              <a:t>11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5CB8F16-7816-43CB-A765-D3CE5915ED0F}" type="datetime1">
              <a:rPr lang="en-US"/>
              <a:t>11/30/2024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92840" y="0"/>
            <a:ext cx="91404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4572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uFillTx/>
              <a:latin typeface="Century Schoolbook"/>
            </a:endParaRPr>
          </a:p>
        </p:txBody>
      </p:sp>
      <p:sp>
        <p:nvSpPr>
          <p:cNvPr id="263" name="Rectangl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56840" cy="685764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4572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uFillTx/>
              <a:latin typeface="Century Schoolbook"/>
            </a:endParaRPr>
          </a:p>
        </p:txBody>
      </p:sp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4494960" y="2224800"/>
            <a:ext cx="6323040" cy="1941480"/>
          </a:xfrm>
          <a:prstGeom prst="rect">
            <a:avLst/>
          </a:prstGeom>
          <a:noFill/>
          <a:ln w="0">
            <a:noFill/>
          </a:ln>
        </p:spPr>
        <p:txBody>
          <a:bodyPr lIns="91440" tIns="27360" rIns="91440" bIns="45720" anchor="b">
            <a:normAutofit fontScale="90000"/>
          </a:bodyPr>
          <a:lstStyle/>
          <a:p>
            <a:pPr indent="0" algn="ctr" defTabSz="914400">
              <a:lnSpc>
                <a:spcPct val="150000"/>
              </a:lnSpc>
              <a:buNone/>
            </a:pPr>
            <a:r>
              <a:rPr lang="en-US" sz="7200" b="1" u="none" strike="noStrike" spc="-51">
                <a:solidFill>
                  <a:schemeClr val="dk2">
                    <a:lumMod val="60000"/>
                    <a:lumOff val="40000"/>
                  </a:schemeClr>
                </a:solidFill>
                <a:uFillTx/>
                <a:latin typeface="Century Schoolbook"/>
              </a:rPr>
              <a:t>Thank You!</a:t>
            </a:r>
            <a:br>
              <a:rPr sz="7200"/>
            </a:br>
            <a:r>
              <a:rPr lang="en-US" sz="3200" b="1" u="none" strike="noStrike" spc="-51">
                <a:solidFill>
                  <a:schemeClr val="dk2">
                    <a:lumMod val="60000"/>
                    <a:lumOff val="40000"/>
                  </a:schemeClr>
                </a:solidFill>
                <a:uFillTx/>
                <a:latin typeface="Century Schoolbook"/>
              </a:rPr>
              <a:t>For your attention</a:t>
            </a:r>
            <a:endParaRPr lang="en-US" sz="3200" b="0" u="none" strike="noStrike">
              <a:solidFill>
                <a:schemeClr val="dk1"/>
              </a:solidFill>
              <a:uFillTx/>
              <a:latin typeface="Century Schoolbook"/>
            </a:endParaRPr>
          </a:p>
        </p:txBody>
      </p:sp>
      <p:sp>
        <p:nvSpPr>
          <p:cNvPr id="265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356796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uFillTx/>
              <a:latin typeface="Century Schoolbook"/>
            </a:endParaRPr>
          </a:p>
        </p:txBody>
      </p:sp>
      <p:sp>
        <p:nvSpPr>
          <p:cNvPr id="266" name="Rectangl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00640" y="0"/>
            <a:ext cx="541800" cy="685764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4572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uFillTx/>
              <a:latin typeface="Century Schoolbook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dt" idx="59"/>
          </p:nvPr>
        </p:nvSpPr>
        <p:spPr>
          <a:xfrm rot="16200000">
            <a:off x="10797480" y="999000"/>
            <a:ext cx="1904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algn="r" defTabSz="457200">
              <a:lnSpc>
                <a:spcPct val="100000"/>
              </a:lnSpc>
              <a:spcAft>
                <a:spcPts val="601"/>
              </a:spcAft>
              <a:buNone/>
              <a:defRPr lang="en-US" sz="1050" b="0" u="none" strike="noStrike">
                <a:solidFill>
                  <a:srgbClr val="FFFFFF">
                    <a:alpha val="60000"/>
                  </a:srgbClr>
                </a:solidFill>
                <a:uFillTx/>
                <a:latin typeface="Century Schoolbook"/>
              </a:defRPr>
            </a:lvl1pPr>
          </a:lstStyle>
          <a:p>
            <a:pPr indent="0" algn="r" defTabSz="457200">
              <a:lnSpc>
                <a:spcPct val="100000"/>
              </a:lnSpc>
              <a:spcAft>
                <a:spcPts val="601"/>
              </a:spcAft>
              <a:buNone/>
            </a:pPr>
            <a:fld id="{3BE2EA65-CD3A-4336-B07A-AE3190C6AF34}" type="datetime1">
              <a:rPr lang="en-US" sz="1050" b="0" u="none" strike="noStrike">
                <a:solidFill>
                  <a:srgbClr val="FFFFFF">
                    <a:alpha val="60000"/>
                  </a:srgbClr>
                </a:solidFill>
                <a:uFillTx/>
                <a:latin typeface="Century Schoolbook"/>
              </a:rPr>
              <a:t>11/30/2024</a:t>
            </a:fld>
            <a:endParaRPr lang="en-US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 type="sldNum" idx="60"/>
          </p:nvPr>
        </p:nvSpPr>
        <p:spPr>
          <a:xfrm>
            <a:off x="11292840" y="6172200"/>
            <a:ext cx="914040" cy="59328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ctr">
            <a:normAutofit/>
          </a:bodyPr>
          <a:lstStyle>
            <a:lvl1pPr indent="0" algn="ctr" defTabSz="457200">
              <a:lnSpc>
                <a:spcPct val="90000"/>
              </a:lnSpc>
              <a:spcAft>
                <a:spcPts val="601"/>
              </a:spcAft>
              <a:buNone/>
              <a:def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ctr" defTabSz="457200">
              <a:lnSpc>
                <a:spcPct val="90000"/>
              </a:lnSpc>
              <a:spcAft>
                <a:spcPts val="601"/>
              </a:spcAft>
              <a:buNone/>
            </a:pPr>
            <a:fld id="{F9B23142-85B2-4F2F-BA56-882954EE2CA3}" type="slidenum">
              <a: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rPr>
              <a:t>12</a:t>
            </a:fld>
            <a:endParaRPr lang="en-US" sz="36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611280" y="228600"/>
            <a:ext cx="5675760" cy="814320"/>
          </a:xfrm>
          <a:prstGeom prst="rect">
            <a:avLst/>
          </a:prstGeom>
          <a:noFill/>
          <a:ln w="0">
            <a:noFill/>
          </a:ln>
        </p:spPr>
        <p:txBody>
          <a:bodyPr lIns="91440" tIns="2736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400" b="1" u="none" strike="noStrike" spc="-51">
                <a:solidFill>
                  <a:schemeClr val="accent1"/>
                </a:solidFill>
                <a:uFillTx/>
                <a:latin typeface="Century Schoolbook"/>
              </a:rPr>
              <a:t>Outlook</a:t>
            </a:r>
            <a:endParaRPr lang="en-US" sz="4400" b="0" u="none" strike="noStrike">
              <a:solidFill>
                <a:schemeClr val="dk1"/>
              </a:solidFill>
              <a:uFillTx/>
              <a:latin typeface="Century Schoolbook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/>
          </p:nvPr>
        </p:nvSpPr>
        <p:spPr>
          <a:xfrm>
            <a:off x="905040" y="1161720"/>
            <a:ext cx="8595000" cy="5010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92500" lnSpcReduction="19999"/>
          </a:bodyPr>
          <a:lstStyle/>
          <a:p>
            <a:pPr marL="342900" indent="-342900" defTabSz="914400">
              <a:lnSpc>
                <a:spcPct val="95000"/>
              </a:lnSpc>
              <a:spcBef>
                <a:spcPts val="1400"/>
              </a:spcBef>
              <a:spcAft>
                <a:spcPts val="201"/>
              </a:spcAft>
              <a:buClr>
                <a:srgbClr val="4F81BD"/>
              </a:buClr>
              <a:buSzPct val="80000"/>
              <a:buBlip>
                <a:blip r:embed="rId2"/>
              </a:buBlip>
            </a:pPr>
            <a:r>
              <a:rPr lang="en-US" sz="2000" b="0" u="none" strike="noStrike" spc="11" dirty="0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We desire to study this simulation with a bigger setup, changing from 0.1 to 1 pc, and adding more mass to the cloud.</a:t>
            </a:r>
          </a:p>
          <a:p>
            <a:pPr marL="342900" indent="-342900" defTabSz="914400">
              <a:lnSpc>
                <a:spcPct val="95000"/>
              </a:lnSpc>
              <a:spcBef>
                <a:spcPts val="1400"/>
              </a:spcBef>
              <a:spcAft>
                <a:spcPts val="201"/>
              </a:spcAft>
              <a:buBlip>
                <a:blip r:embed="rId2"/>
              </a:buBlip>
            </a:pPr>
            <a:endParaRPr lang="en-US" sz="2000" b="0" u="none" strike="noStrike" spc="11" dirty="0">
              <a:solidFill>
                <a:schemeClr val="dk1">
                  <a:lumMod val="65000"/>
                  <a:lumOff val="35000"/>
                </a:schemeClr>
              </a:solidFill>
              <a:uFillTx/>
              <a:latin typeface="Century Schoolbook"/>
            </a:endParaRPr>
          </a:p>
          <a:p>
            <a:pPr marL="342900" indent="-342900" defTabSz="914400">
              <a:lnSpc>
                <a:spcPct val="95000"/>
              </a:lnSpc>
              <a:spcBef>
                <a:spcPts val="1400"/>
              </a:spcBef>
              <a:spcAft>
                <a:spcPts val="201"/>
              </a:spcAft>
              <a:buClr>
                <a:srgbClr val="4F81BD"/>
              </a:buClr>
              <a:buSzPct val="80000"/>
              <a:buBlip>
                <a:blip r:embed="rId2"/>
              </a:buBlip>
            </a:pPr>
            <a:r>
              <a:rPr lang="en-US" sz="2000" spc="11" dirty="0">
                <a:solidFill>
                  <a:schemeClr val="dk1">
                    <a:lumMod val="65000"/>
                    <a:lumOff val="35000"/>
                  </a:schemeClr>
                </a:solidFill>
                <a:latin typeface="Century Schoolbook"/>
              </a:rPr>
              <a:t>Still</a:t>
            </a:r>
            <a:r>
              <a:rPr lang="en-US" sz="2000" b="0" u="none" strike="noStrike" spc="11" dirty="0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 remains a lot of questions regarding the overall dynamics from the outflows mainly by the presence of asymmetries.</a:t>
            </a:r>
          </a:p>
          <a:p>
            <a:pPr marL="342900" indent="-342900" defTabSz="914400">
              <a:lnSpc>
                <a:spcPct val="95000"/>
              </a:lnSpc>
              <a:spcBef>
                <a:spcPts val="1400"/>
              </a:spcBef>
              <a:spcAft>
                <a:spcPts val="201"/>
              </a:spcAft>
              <a:buBlip>
                <a:blip r:embed="rId2"/>
              </a:buBlip>
            </a:pPr>
            <a:endParaRPr lang="en-US" sz="2000" b="0" u="none" strike="noStrike" spc="11" dirty="0">
              <a:solidFill>
                <a:schemeClr val="dk1">
                  <a:lumMod val="65000"/>
                  <a:lumOff val="35000"/>
                </a:schemeClr>
              </a:solidFill>
              <a:uFillTx/>
              <a:latin typeface="Century Schoolbook"/>
            </a:endParaRPr>
          </a:p>
          <a:p>
            <a:pPr marL="342900" indent="-342900" defTabSz="914400">
              <a:lnSpc>
                <a:spcPct val="95000"/>
              </a:lnSpc>
              <a:spcBef>
                <a:spcPts val="1400"/>
              </a:spcBef>
              <a:spcAft>
                <a:spcPts val="201"/>
              </a:spcAft>
              <a:buClr>
                <a:srgbClr val="4F81BD"/>
              </a:buClr>
              <a:buSzPct val="80000"/>
              <a:buBlip>
                <a:blip r:embed="rId2"/>
              </a:buBlip>
            </a:pPr>
            <a:r>
              <a:rPr lang="en-US" sz="2000" b="0" u="none" strike="noStrike" spc="11" dirty="0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This study lacks the conditions to study in detail the impact on angular momentum transfer from the disk to the star.</a:t>
            </a:r>
          </a:p>
          <a:p>
            <a:pPr marL="342900" indent="-342900" defTabSz="914400">
              <a:lnSpc>
                <a:spcPct val="95000"/>
              </a:lnSpc>
              <a:spcBef>
                <a:spcPts val="1400"/>
              </a:spcBef>
              <a:spcAft>
                <a:spcPts val="201"/>
              </a:spcAft>
              <a:buBlip>
                <a:blip r:embed="rId2"/>
              </a:buBlip>
            </a:pPr>
            <a:endParaRPr lang="en-US" sz="2000" b="0" u="none" strike="noStrike" spc="11" dirty="0">
              <a:solidFill>
                <a:schemeClr val="dk1">
                  <a:lumMod val="65000"/>
                  <a:lumOff val="35000"/>
                </a:schemeClr>
              </a:solidFill>
              <a:uFillTx/>
              <a:latin typeface="Century Schoolbook"/>
            </a:endParaRPr>
          </a:p>
          <a:p>
            <a:pPr marL="342900" indent="-342900" defTabSz="914400">
              <a:lnSpc>
                <a:spcPct val="95000"/>
              </a:lnSpc>
              <a:spcBef>
                <a:spcPts val="1400"/>
              </a:spcBef>
              <a:spcAft>
                <a:spcPts val="201"/>
              </a:spcAft>
              <a:buClr>
                <a:srgbClr val="4F81BD"/>
              </a:buClr>
              <a:buSzPct val="80000"/>
              <a:buBlip>
                <a:blip r:embed="rId2"/>
              </a:buBlip>
            </a:pPr>
            <a:r>
              <a:rPr lang="en-US" sz="2000" b="0" u="none" strike="noStrike" spc="11" dirty="0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For proper understanding the effects that turbulence and the formation of asymmetries, they must be studied in 3D simulations.</a:t>
            </a:r>
          </a:p>
          <a:p>
            <a:pPr marL="342900" indent="-342900" defTabSz="914400">
              <a:lnSpc>
                <a:spcPct val="95000"/>
              </a:lnSpc>
              <a:spcBef>
                <a:spcPts val="1400"/>
              </a:spcBef>
              <a:spcAft>
                <a:spcPts val="201"/>
              </a:spcAft>
              <a:buBlip>
                <a:blip r:embed="rId2"/>
              </a:buBlip>
            </a:pPr>
            <a:endParaRPr lang="en-US" sz="2000" b="0" u="none" strike="noStrike" spc="11" dirty="0">
              <a:solidFill>
                <a:schemeClr val="dk1">
                  <a:lumMod val="65000"/>
                  <a:lumOff val="35000"/>
                </a:schemeClr>
              </a:solidFill>
              <a:uFillTx/>
              <a:latin typeface="Century Schoolbook"/>
            </a:endParaRPr>
          </a:p>
          <a:p>
            <a:pPr marL="342900" indent="-342900" defTabSz="914400">
              <a:lnSpc>
                <a:spcPct val="95000"/>
              </a:lnSpc>
              <a:spcBef>
                <a:spcPts val="1400"/>
              </a:spcBef>
              <a:spcAft>
                <a:spcPts val="201"/>
              </a:spcAft>
              <a:buClr>
                <a:srgbClr val="4F81BD"/>
              </a:buClr>
              <a:buSzPct val="80000"/>
              <a:buBlip>
                <a:blip r:embed="rId2"/>
              </a:buBlip>
            </a:pPr>
            <a:r>
              <a:rPr lang="en-US" sz="2000" b="0" u="none" strike="noStrike" spc="11" dirty="0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It is considered necessary for future attempts to try higher resolution simulations to understand the smaller details in the simulation.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072DBE5-0FB4-4132-94CE-AD199F9C045D}" type="slidenum">
              <a:rPr/>
              <a:t>13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77F108C-73D5-420E-B00F-DC4711E45E05}" type="datetime1">
              <a:rPr lang="en-US"/>
              <a:t>11/30/2024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1035066" y="5161817"/>
            <a:ext cx="3120480" cy="1139760"/>
          </a:xfrm>
          <a:prstGeom prst="rect">
            <a:avLst/>
          </a:prstGeom>
          <a:noFill/>
          <a:ln w="0">
            <a:noFill/>
          </a:ln>
        </p:spPr>
        <p:txBody>
          <a:bodyPr lIns="91440" tIns="27360" rIns="91440" bIns="45720" anchor="b">
            <a:normAutofit fontScale="90000"/>
          </a:bodyPr>
          <a:lstStyle/>
          <a:p>
            <a:pPr indent="0" defTabSz="914400">
              <a:lnSpc>
                <a:spcPct val="150000"/>
              </a:lnSpc>
              <a:buNone/>
            </a:pPr>
            <a:r>
              <a:rPr lang="en-US" sz="3600" b="1" u="none" strike="noStrike" spc="-51" dirty="0">
                <a:solidFill>
                  <a:srgbClr val="4F81BD"/>
                </a:solidFill>
                <a:uFillTx/>
                <a:latin typeface="Century Schoolbook"/>
              </a:rPr>
              <a:t>Results</a:t>
            </a:r>
            <a:br>
              <a:rPr sz="3600" dirty="0"/>
            </a:br>
            <a:endParaRPr lang="en-US" sz="2000" b="0" u="none" strike="noStrike" dirty="0">
              <a:solidFill>
                <a:schemeClr val="dk1"/>
              </a:solidFill>
              <a:uFillTx/>
              <a:latin typeface="Century Schoolbook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dt" idx="41"/>
          </p:nvPr>
        </p:nvSpPr>
        <p:spPr>
          <a:xfrm rot="16200000">
            <a:off x="10797480" y="999000"/>
            <a:ext cx="1904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algn="r" defTabSz="914400">
              <a:lnSpc>
                <a:spcPct val="100000"/>
              </a:lnSpc>
              <a:spcAft>
                <a:spcPts val="601"/>
              </a:spcAft>
              <a:buNone/>
              <a:defRPr lang="en-US" sz="105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r" defTabSz="914400">
              <a:lnSpc>
                <a:spcPct val="100000"/>
              </a:lnSpc>
              <a:spcAft>
                <a:spcPts val="601"/>
              </a:spcAft>
              <a:buNone/>
            </a:pPr>
            <a:fld id="{A3E15F74-247E-4203-8606-60F41EE48B1D}" type="datetime1">
              <a:rPr lang="en-US" sz="105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rPr>
              <a:t>11/30/2024</a:t>
            </a:fld>
            <a:endParaRPr lang="en-US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sldNum" idx="42"/>
          </p:nvPr>
        </p:nvSpPr>
        <p:spPr>
          <a:xfrm>
            <a:off x="11292840" y="6172200"/>
            <a:ext cx="914040" cy="59328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ctr">
            <a:normAutofit/>
          </a:bodyPr>
          <a:lstStyle>
            <a:lvl1pPr indent="0" algn="ctr" defTabSz="914400">
              <a:lnSpc>
                <a:spcPct val="90000"/>
              </a:lnSpc>
              <a:spcAft>
                <a:spcPts val="601"/>
              </a:spcAft>
              <a:buNone/>
              <a:def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ctr" defTabSz="914400">
              <a:lnSpc>
                <a:spcPct val="90000"/>
              </a:lnSpc>
              <a:spcAft>
                <a:spcPts val="601"/>
              </a:spcAft>
              <a:buNone/>
            </a:pPr>
            <a:fld id="{F693EDF8-274E-44F6-AE1B-3704FC2062CB}" type="slidenum">
              <a: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rPr>
              <a:t>14</a:t>
            </a:fld>
            <a:endParaRPr lang="en-US" sz="36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cxnSp>
        <p:nvCxnSpPr>
          <p:cNvPr id="185" name="Straight Connector 2"/>
          <p:cNvCxnSpPr/>
          <p:nvPr/>
        </p:nvCxnSpPr>
        <p:spPr>
          <a:xfrm>
            <a:off x="3843716" y="5251004"/>
            <a:ext cx="360" cy="1079280"/>
          </a:xfrm>
          <a:prstGeom prst="straightConnector1">
            <a:avLst/>
          </a:prstGeom>
          <a:ln>
            <a:solidFill>
              <a:srgbClr val="4F81BD"/>
            </a:solidFill>
            <a:round/>
          </a:ln>
        </p:spPr>
      </p:cxnSp>
      <p:sp>
        <p:nvSpPr>
          <p:cNvPr id="187" name="TextBox 7"/>
          <p:cNvSpPr/>
          <p:nvPr/>
        </p:nvSpPr>
        <p:spPr>
          <a:xfrm>
            <a:off x="944280" y="4593960"/>
            <a:ext cx="9433800" cy="39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es-CR" sz="1200" b="0" u="none" strike="noStrike" dirty="0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Fig. </a:t>
            </a:r>
            <a:r>
              <a:rPr lang="es-CR" sz="1200" dirty="0">
                <a:solidFill>
                  <a:schemeClr val="dk1">
                    <a:lumMod val="65000"/>
                    <a:lumOff val="35000"/>
                  </a:schemeClr>
                </a:solidFill>
                <a:latin typeface="Century Schoolbook"/>
              </a:rPr>
              <a:t>3</a:t>
            </a:r>
            <a:r>
              <a:rPr lang="es-CR" sz="1200" b="0" u="none" strike="noStrike" dirty="0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: </a:t>
            </a:r>
            <a:r>
              <a:rPr lang="en-US" sz="1200" b="0" u="none" strike="noStrike" dirty="0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Comparison of the specific energies in early times. </a:t>
            </a:r>
            <a:r>
              <a:rPr lang="es-CR" sz="1200" b="0" u="none" strike="noStrike" dirty="0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(t </a:t>
            </a:r>
            <a:r>
              <a:rPr lang="en-US" sz="1200" b="0" u="none" strike="noStrike" dirty="0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= 22.5 </a:t>
            </a:r>
            <a:r>
              <a:rPr lang="en-US" sz="1200" b="0" u="none" strike="noStrike" dirty="0" err="1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kyr</a:t>
            </a:r>
            <a:r>
              <a:rPr lang="es-CR" sz="1200" b="0" u="none" strike="noStrike" dirty="0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).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88" name="Picture 12"/>
          <p:cNvPicPr/>
          <p:nvPr/>
        </p:nvPicPr>
        <p:blipFill>
          <a:blip r:embed="rId2"/>
          <a:stretch/>
        </p:blipFill>
        <p:spPr>
          <a:xfrm>
            <a:off x="457560" y="224640"/>
            <a:ext cx="10835280" cy="4302000"/>
          </a:xfrm>
          <a:prstGeom prst="rect">
            <a:avLst/>
          </a:prstGeom>
          <a:ln w="0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B488E2-DA94-9CB3-5E3E-56B36ED32A4D}"/>
              </a:ext>
            </a:extLst>
          </p:cNvPr>
          <p:cNvSpPr txBox="1"/>
          <p:nvPr/>
        </p:nvSpPr>
        <p:spPr>
          <a:xfrm>
            <a:off x="1673225" y="5891428"/>
            <a:ext cx="6102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R" sz="1800" b="1" u="none" strike="noStrike" spc="-51" dirty="0" err="1">
                <a:solidFill>
                  <a:srgbClr val="4F81BD"/>
                </a:solidFill>
                <a:uFillTx/>
                <a:latin typeface="Century Schoolbook"/>
              </a:rPr>
              <a:t>Specific</a:t>
            </a:r>
            <a:r>
              <a:rPr lang="es-CR" sz="1800" b="1" u="none" strike="noStrike" spc="-51" dirty="0">
                <a:solidFill>
                  <a:srgbClr val="4F81BD"/>
                </a:solidFill>
                <a:uFillTx/>
                <a:latin typeface="Century Schoolbook"/>
              </a:rPr>
              <a:t> </a:t>
            </a:r>
            <a:r>
              <a:rPr lang="es-CR" sz="1800" b="1" u="none" strike="noStrike" spc="-51" dirty="0" err="1">
                <a:solidFill>
                  <a:srgbClr val="4F81BD"/>
                </a:solidFill>
                <a:uFillTx/>
                <a:latin typeface="Century Schoolbook"/>
              </a:rPr>
              <a:t>Energies</a:t>
            </a:r>
            <a:endParaRPr lang="es-C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E2F89C-FBB6-A2B5-AF15-12500C922B4F}"/>
                  </a:ext>
                </a:extLst>
              </p:cNvPr>
              <p:cNvSpPr txBox="1"/>
              <p:nvPr/>
            </p:nvSpPr>
            <p:spPr>
              <a:xfrm>
                <a:off x="3843716" y="4863050"/>
                <a:ext cx="7487312" cy="18551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chemeClr val="accent1">
                      <a:lumMod val="75000"/>
                    </a:schemeClr>
                  </a:buClr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In early times the disk is not affected by radiative effects. </a:t>
                </a:r>
              </a:p>
              <a:p>
                <a:pPr marL="285750" indent="-285750">
                  <a:buClr>
                    <a:schemeClr val="accent1">
                      <a:lumMod val="75000"/>
                    </a:schemeClr>
                  </a:buClr>
                  <a:buFont typeface="Wingdings" panose="05000000000000000000" pitchFamily="2" charset="2"/>
                  <a:buChar char="Ø"/>
                </a:pPr>
                <a:endPara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pPr marL="285750" indent="-285750">
                  <a:buClr>
                    <a:schemeClr val="accent1">
                      <a:lumMod val="75000"/>
                    </a:schemeClr>
                  </a:buClr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Rather magnetic pressure, thermal pressure and magnetic braking defines accretion.</a:t>
                </a:r>
              </a:p>
              <a:p>
                <a:pPr marL="285750" indent="-285750">
                  <a:buClr>
                    <a:schemeClr val="accent1">
                      <a:lumMod val="75000"/>
                    </a:schemeClr>
                  </a:buClr>
                  <a:buFont typeface="Wingdings" panose="05000000000000000000" pitchFamily="2" charset="2"/>
                  <a:buChar char="Ø"/>
                </a:pPr>
                <a:endPara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pPr marL="285750" indent="-285750">
                  <a:buClr>
                    <a:schemeClr val="accent1">
                      <a:lumMod val="75000"/>
                    </a:schemeClr>
                  </a:buClr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The magnetic braking region appears at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4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≈15 </m:t>
                    </m:r>
                    <m:r>
                      <a:rPr lang="en-US" sz="14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𝑘𝑦𝑟</m:t>
                    </m:r>
                    <m:r>
                      <a:rPr lang="en-US" sz="1400" b="0" i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400" b="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pPr marL="285750" indent="-285750">
                  <a:buClr>
                    <a:schemeClr val="accent1">
                      <a:lumMod val="75000"/>
                    </a:schemeClr>
                  </a:buClr>
                  <a:buFont typeface="Wingdings" panose="05000000000000000000" pitchFamily="2" charset="2"/>
                  <a:buChar char="Ø"/>
                </a:pPr>
                <a:endPara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pPr marL="285750" indent="-285750">
                  <a:buClr>
                    <a:schemeClr val="accent1">
                      <a:lumMod val="75000"/>
                    </a:schemeClr>
                  </a:buClr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It reduces the rotational kinetic energy,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  <m:sup>
                        <m:r>
                          <a:rPr lang="en-US" sz="14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</m:sSubSup>
                  </m:oMath>
                </a14:m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, and increases the infalling radial velocity.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E2F89C-FBB6-A2B5-AF15-12500C922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716" y="4863050"/>
                <a:ext cx="7487312" cy="1855188"/>
              </a:xfrm>
              <a:prstGeom prst="rect">
                <a:avLst/>
              </a:prstGeom>
              <a:blipFill>
                <a:blip r:embed="rId3"/>
                <a:stretch>
                  <a:fillRect l="-163" t="-658" b="-2303"/>
                </a:stretch>
              </a:blipFill>
            </p:spPr>
            <p:txBody>
              <a:bodyPr/>
              <a:lstStyle/>
              <a:p>
                <a:r>
                  <a:rPr lang="es-C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870939" y="5007134"/>
            <a:ext cx="2582280" cy="674640"/>
          </a:xfrm>
          <a:prstGeom prst="rect">
            <a:avLst/>
          </a:prstGeom>
          <a:noFill/>
          <a:ln w="0">
            <a:noFill/>
          </a:ln>
        </p:spPr>
        <p:txBody>
          <a:bodyPr lIns="91440" tIns="27360" rIns="91440" bIns="45720" anchor="b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200" b="1" u="none" strike="noStrike" spc="-51" dirty="0">
                <a:solidFill>
                  <a:schemeClr val="accent1"/>
                </a:solidFill>
                <a:uFillTx/>
                <a:latin typeface="Century Schoolbook"/>
              </a:rPr>
              <a:t>Results</a:t>
            </a:r>
            <a:endParaRPr lang="en-US" sz="3200" b="0" u="none" strike="noStrike" dirty="0">
              <a:solidFill>
                <a:schemeClr val="dk1"/>
              </a:solidFill>
              <a:uFillTx/>
              <a:latin typeface="Century Schoolbook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dt" idx="57"/>
          </p:nvPr>
        </p:nvSpPr>
        <p:spPr>
          <a:xfrm rot="16200000">
            <a:off x="10797480" y="999000"/>
            <a:ext cx="1904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algn="r" defTabSz="914400">
              <a:lnSpc>
                <a:spcPct val="100000"/>
              </a:lnSpc>
              <a:spcAft>
                <a:spcPts val="601"/>
              </a:spcAft>
              <a:buNone/>
              <a:defRPr lang="en-US" sz="105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r" defTabSz="914400">
              <a:lnSpc>
                <a:spcPct val="100000"/>
              </a:lnSpc>
              <a:spcAft>
                <a:spcPts val="601"/>
              </a:spcAft>
              <a:buNone/>
            </a:pPr>
            <a:fld id="{2951DD03-4122-422A-88E7-83C42B2CE4A0}" type="datetime1">
              <a:rPr lang="en-US" sz="105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rPr>
              <a:t>11/30/2024</a:t>
            </a:fld>
            <a:endParaRPr lang="en-US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 type="sldNum" idx="58"/>
          </p:nvPr>
        </p:nvSpPr>
        <p:spPr>
          <a:xfrm>
            <a:off x="11292840" y="6172200"/>
            <a:ext cx="914040" cy="59328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ctr">
            <a:normAutofit/>
          </a:bodyPr>
          <a:lstStyle>
            <a:lvl1pPr indent="0" algn="ctr" defTabSz="914400">
              <a:lnSpc>
                <a:spcPct val="90000"/>
              </a:lnSpc>
              <a:spcAft>
                <a:spcPts val="601"/>
              </a:spcAft>
              <a:buNone/>
              <a:def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ctr" defTabSz="914400">
              <a:lnSpc>
                <a:spcPct val="90000"/>
              </a:lnSpc>
              <a:spcAft>
                <a:spcPts val="601"/>
              </a:spcAft>
              <a:buNone/>
            </a:pPr>
            <a:fld id="{68D0115D-D54A-4DC7-B7F7-90B26C8308B5}" type="slidenum">
              <a: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rPr>
              <a:t>15</a:t>
            </a:fld>
            <a:endParaRPr lang="en-US" sz="36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51" name="TextBox 9"/>
          <p:cNvSpPr/>
          <p:nvPr/>
        </p:nvSpPr>
        <p:spPr>
          <a:xfrm>
            <a:off x="3988080" y="4703760"/>
            <a:ext cx="6988680" cy="2061720"/>
          </a:xfrm>
          <a:prstGeom prst="rect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US" sz="1800" b="0" u="none" strike="noStrike">
                <a:solidFill>
                  <a:srgbClr val="FFFFFF">
                    <a:alpha val="1000"/>
                  </a:srgbClr>
                </a:solidFill>
                <a:uFillTx/>
                <a:latin typeface="Century Schoolbook"/>
              </a:rPr>
              <a:t> 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2" name="TextBox 2"/>
          <p:cNvSpPr/>
          <p:nvPr/>
        </p:nvSpPr>
        <p:spPr>
          <a:xfrm>
            <a:off x="871200" y="4319640"/>
            <a:ext cx="9462240" cy="10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es-CR" sz="1200" b="0" u="none" strike="noStrike" dirty="0" err="1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Fig</a:t>
            </a:r>
            <a:r>
              <a:rPr lang="es-CR" sz="1200" b="0" u="none" strike="noStrike" dirty="0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 12: </a:t>
            </a:r>
            <a:r>
              <a:rPr lang="en-US" sz="1200" b="0" u="none" strike="noStrike" dirty="0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Century Schoolbook"/>
              </a:rPr>
              <a:t>Determination of the amount of the outflow volume, mass, linear momentum and energy.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253" name="Straight Connector 5"/>
          <p:cNvCxnSpPr/>
          <p:nvPr/>
        </p:nvCxnSpPr>
        <p:spPr>
          <a:xfrm>
            <a:off x="3649320" y="5262840"/>
            <a:ext cx="360" cy="862200"/>
          </a:xfrm>
          <a:prstGeom prst="straightConnector1">
            <a:avLst/>
          </a:prstGeom>
          <a:ln>
            <a:solidFill>
              <a:srgbClr val="4F81BD"/>
            </a:solidFill>
            <a:round/>
          </a:ln>
        </p:spPr>
      </p:cxnSp>
      <p:sp>
        <p:nvSpPr>
          <p:cNvPr id="254" name="Title 1"/>
          <p:cNvSpPr/>
          <p:nvPr/>
        </p:nvSpPr>
        <p:spPr>
          <a:xfrm>
            <a:off x="1557567" y="5734620"/>
            <a:ext cx="2582280" cy="674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2736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000" b="1" u="none" strike="noStrike" spc="-51" dirty="0">
                <a:solidFill>
                  <a:schemeClr val="accent1"/>
                </a:solidFill>
                <a:uFillTx/>
                <a:latin typeface="Century Schoolbook"/>
              </a:rPr>
              <a:t>Measuring the Outflows</a:t>
            </a:r>
            <a:endParaRPr lang="en-US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55" name="Picture 8" descr="A group of graphs showing different colored lines&#10;&#10;Description automatically generated with medium confidence"/>
          <p:cNvPicPr/>
          <p:nvPr/>
        </p:nvPicPr>
        <p:blipFill>
          <a:blip r:embed="rId3"/>
          <a:stretch/>
        </p:blipFill>
        <p:spPr>
          <a:xfrm>
            <a:off x="453240" y="21960"/>
            <a:ext cx="10839600" cy="4297680"/>
          </a:xfrm>
          <a:prstGeom prst="rect">
            <a:avLst/>
          </a:prstGeom>
          <a:ln w="0">
            <a:noFill/>
          </a:ln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6845CD5E-D79E-959B-ED45-B221C16ED834}"/>
              </a:ext>
            </a:extLst>
          </p:cNvPr>
          <p:cNvSpPr/>
          <p:nvPr/>
        </p:nvSpPr>
        <p:spPr>
          <a:xfrm rot="18928842">
            <a:off x="1220072" y="1048840"/>
            <a:ext cx="190500" cy="23495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27A60957-F793-92A5-E07F-69C6636AE86A}"/>
              </a:ext>
            </a:extLst>
          </p:cNvPr>
          <p:cNvSpPr/>
          <p:nvPr/>
        </p:nvSpPr>
        <p:spPr>
          <a:xfrm rot="1668805">
            <a:off x="2313038" y="740326"/>
            <a:ext cx="190500" cy="234950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203E0B84-5564-BECB-16E0-C97B8A662C53}"/>
              </a:ext>
            </a:extLst>
          </p:cNvPr>
          <p:cNvSpPr/>
          <p:nvPr/>
        </p:nvSpPr>
        <p:spPr>
          <a:xfrm rot="8240118">
            <a:off x="2984361" y="1265458"/>
            <a:ext cx="190500" cy="234950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73D56210-B2CD-A7F9-15D9-25C57A59B39A}"/>
              </a:ext>
            </a:extLst>
          </p:cNvPr>
          <p:cNvSpPr/>
          <p:nvPr/>
        </p:nvSpPr>
        <p:spPr>
          <a:xfrm rot="1668805">
            <a:off x="7691264" y="510697"/>
            <a:ext cx="190500" cy="234950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0F7E07FF-6C82-2C31-66DA-C32397F1550A}"/>
              </a:ext>
            </a:extLst>
          </p:cNvPr>
          <p:cNvSpPr/>
          <p:nvPr/>
        </p:nvSpPr>
        <p:spPr>
          <a:xfrm rot="8240118">
            <a:off x="8775562" y="891260"/>
            <a:ext cx="190500" cy="234950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6FF2F9F7-B91B-AB55-907A-BCE05E7B4328}"/>
              </a:ext>
            </a:extLst>
          </p:cNvPr>
          <p:cNvSpPr/>
          <p:nvPr/>
        </p:nvSpPr>
        <p:spPr>
          <a:xfrm rot="9490169">
            <a:off x="1330213" y="2856148"/>
            <a:ext cx="190500" cy="23495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9028015F-5C1A-C2F5-C5E9-A1B9E2B95523}"/>
              </a:ext>
            </a:extLst>
          </p:cNvPr>
          <p:cNvSpPr/>
          <p:nvPr/>
        </p:nvSpPr>
        <p:spPr>
          <a:xfrm rot="8240118">
            <a:off x="3357969" y="3013149"/>
            <a:ext cx="190500" cy="234950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9826078A-41A9-C7F0-604B-F9C5C74DDD9A}"/>
              </a:ext>
            </a:extLst>
          </p:cNvPr>
          <p:cNvSpPr/>
          <p:nvPr/>
        </p:nvSpPr>
        <p:spPr>
          <a:xfrm rot="1668805">
            <a:off x="2363555" y="2434545"/>
            <a:ext cx="190500" cy="234950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3C9CD78F-54DD-0CCA-AA3F-894DD66454C0}"/>
              </a:ext>
            </a:extLst>
          </p:cNvPr>
          <p:cNvSpPr/>
          <p:nvPr/>
        </p:nvSpPr>
        <p:spPr>
          <a:xfrm rot="8240118">
            <a:off x="8929635" y="3164084"/>
            <a:ext cx="190500" cy="234950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506BDC44-6686-A728-099E-A3C30E9D143B}"/>
              </a:ext>
            </a:extLst>
          </p:cNvPr>
          <p:cNvSpPr/>
          <p:nvPr/>
        </p:nvSpPr>
        <p:spPr>
          <a:xfrm rot="12891839">
            <a:off x="1921523" y="3311524"/>
            <a:ext cx="190500" cy="23495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40D79747-E75F-234D-3A7F-0C38C5428081}"/>
              </a:ext>
            </a:extLst>
          </p:cNvPr>
          <p:cNvSpPr/>
          <p:nvPr/>
        </p:nvSpPr>
        <p:spPr>
          <a:xfrm rot="12891839">
            <a:off x="7387170" y="3487534"/>
            <a:ext cx="190500" cy="23495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23328A6D-03A0-40C5-09F6-3ACBC4A8A632}"/>
              </a:ext>
            </a:extLst>
          </p:cNvPr>
          <p:cNvSpPr/>
          <p:nvPr/>
        </p:nvSpPr>
        <p:spPr>
          <a:xfrm rot="1668805">
            <a:off x="7323190" y="2713867"/>
            <a:ext cx="190500" cy="234950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84CEA976-00AC-A62E-4BF4-66585D91A751}"/>
              </a:ext>
            </a:extLst>
          </p:cNvPr>
          <p:cNvSpPr/>
          <p:nvPr/>
        </p:nvSpPr>
        <p:spPr>
          <a:xfrm rot="18928842">
            <a:off x="6602299" y="1114523"/>
            <a:ext cx="190500" cy="23495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D6D6A931-E64C-04CC-1213-7B91A7570FEC}"/>
              </a:ext>
            </a:extLst>
          </p:cNvPr>
          <p:cNvSpPr/>
          <p:nvPr/>
        </p:nvSpPr>
        <p:spPr>
          <a:xfrm rot="18928842">
            <a:off x="6452017" y="2588177"/>
            <a:ext cx="190500" cy="23495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3390574D-C8A5-3666-B3B5-63804B0A23B8}"/>
              </a:ext>
            </a:extLst>
          </p:cNvPr>
          <p:cNvSpPr/>
          <p:nvPr/>
        </p:nvSpPr>
        <p:spPr>
          <a:xfrm rot="16200000">
            <a:off x="5278073" y="333066"/>
            <a:ext cx="190500" cy="23495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B8E60DF3-9177-46E5-635D-81523564C9EA}"/>
              </a:ext>
            </a:extLst>
          </p:cNvPr>
          <p:cNvSpPr/>
          <p:nvPr/>
        </p:nvSpPr>
        <p:spPr>
          <a:xfrm rot="16200000">
            <a:off x="5265043" y="771981"/>
            <a:ext cx="190500" cy="234950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6BD3A39B-D78F-F275-D60D-E3E94CD89ED7}"/>
              </a:ext>
            </a:extLst>
          </p:cNvPr>
          <p:cNvSpPr/>
          <p:nvPr/>
        </p:nvSpPr>
        <p:spPr>
          <a:xfrm rot="16200000">
            <a:off x="5232675" y="1431951"/>
            <a:ext cx="190500" cy="234950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113E7E-776F-D46F-10B8-9FDA6A196E41}"/>
              </a:ext>
            </a:extLst>
          </p:cNvPr>
          <p:cNvSpPr txBox="1"/>
          <p:nvPr/>
        </p:nvSpPr>
        <p:spPr>
          <a:xfrm rot="16200000">
            <a:off x="5173500" y="488692"/>
            <a:ext cx="346249" cy="31354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sz="1050" b="1" dirty="0"/>
              <a:t>Jet</a:t>
            </a:r>
            <a:endParaRPr lang="es-CR" sz="14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7D6040-6C54-71BD-DD08-2A2B67A2F9A5}"/>
              </a:ext>
            </a:extLst>
          </p:cNvPr>
          <p:cNvSpPr txBox="1"/>
          <p:nvPr/>
        </p:nvSpPr>
        <p:spPr>
          <a:xfrm rot="16200000">
            <a:off x="5200068" y="937593"/>
            <a:ext cx="461665" cy="4920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900" b="1" dirty="0" err="1"/>
              <a:t>Rad.+photo</a:t>
            </a:r>
            <a:endParaRPr lang="es-CR" sz="9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2BB92B-9EC5-FB0C-6A03-24694E582AD3}"/>
              </a:ext>
            </a:extLst>
          </p:cNvPr>
          <p:cNvSpPr txBox="1"/>
          <p:nvPr/>
        </p:nvSpPr>
        <p:spPr>
          <a:xfrm rot="16200000">
            <a:off x="5353029" y="1381373"/>
            <a:ext cx="323165" cy="70147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sz="900" b="1" dirty="0"/>
              <a:t>Disk wind</a:t>
            </a:r>
            <a:endParaRPr lang="es-CR" sz="9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4265DEE-7989-2701-BF6C-F9FF1D19D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>
            <a:extLst>
              <a:ext uri="{FF2B5EF4-FFF2-40B4-BE49-F238E27FC236}">
                <a16:creationId xmlns:a16="http://schemas.microsoft.com/office/drawing/2014/main" id="{66BC3BF2-DCA1-5084-B9D8-E9315816F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283" y="469785"/>
            <a:ext cx="3075480" cy="594000"/>
          </a:xfrm>
          <a:prstGeom prst="rect">
            <a:avLst/>
          </a:prstGeom>
          <a:noFill/>
          <a:ln w="0">
            <a:noFill/>
          </a:ln>
        </p:spPr>
        <p:txBody>
          <a:bodyPr lIns="91440" tIns="27360" rIns="91440" bIns="45720" anchor="b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200" b="1" u="none" strike="noStrike" spc="-51">
                <a:solidFill>
                  <a:schemeClr val="accent1"/>
                </a:solidFill>
                <a:uFillTx/>
                <a:latin typeface="Century Schoolbook"/>
              </a:rPr>
              <a:t>Methodology</a:t>
            </a:r>
            <a:endParaRPr lang="en-US" sz="3200" b="0" u="none" strike="noStrike">
              <a:solidFill>
                <a:schemeClr val="dk1"/>
              </a:solidFill>
              <a:uFillTx/>
              <a:latin typeface="Century Schoolbook"/>
            </a:endParaRPr>
          </a:p>
        </p:txBody>
      </p:sp>
      <p:sp>
        <p:nvSpPr>
          <p:cNvPr id="166" name="PlaceHolder 3">
            <a:extLst>
              <a:ext uri="{FF2B5EF4-FFF2-40B4-BE49-F238E27FC236}">
                <a16:creationId xmlns:a16="http://schemas.microsoft.com/office/drawing/2014/main" id="{5DAF538A-DCC4-A704-AD61-5A3CE1F72F71}"/>
              </a:ext>
            </a:extLst>
          </p:cNvPr>
          <p:cNvSpPr>
            <a:spLocks noGrp="1"/>
          </p:cNvSpPr>
          <p:nvPr>
            <p:ph type="dt" idx="39"/>
          </p:nvPr>
        </p:nvSpPr>
        <p:spPr>
          <a:xfrm rot="16200000">
            <a:off x="10797480" y="999000"/>
            <a:ext cx="1904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algn="r" defTabSz="457200">
              <a:lnSpc>
                <a:spcPct val="100000"/>
              </a:lnSpc>
              <a:spcAft>
                <a:spcPts val="601"/>
              </a:spcAft>
              <a:buNone/>
              <a:defRPr lang="es-ES" sz="140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r" defTabSz="457200">
              <a:lnSpc>
                <a:spcPct val="100000"/>
              </a:lnSpc>
              <a:spcAft>
                <a:spcPts val="601"/>
              </a:spcAft>
              <a:buNone/>
            </a:pPr>
            <a:fld id="{83A54516-458D-4122-B424-950669666CF9}" type="datetime1">
              <a:rPr lang="es-ES" sz="140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rPr>
              <a:t>30/11/2024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7" name="PlaceHolder 4">
            <a:extLst>
              <a:ext uri="{FF2B5EF4-FFF2-40B4-BE49-F238E27FC236}">
                <a16:creationId xmlns:a16="http://schemas.microsoft.com/office/drawing/2014/main" id="{7E78AC92-C9E3-D7ED-0643-48B5E8EB194D}"/>
              </a:ext>
            </a:extLst>
          </p:cNvPr>
          <p:cNvSpPr>
            <a:spLocks noGrp="1"/>
          </p:cNvSpPr>
          <p:nvPr>
            <p:ph type="sldNum" idx="40"/>
          </p:nvPr>
        </p:nvSpPr>
        <p:spPr>
          <a:xfrm>
            <a:off x="11292840" y="6172200"/>
            <a:ext cx="914040" cy="59328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ctr">
            <a:normAutofit/>
          </a:bodyPr>
          <a:lstStyle>
            <a:lvl1pPr indent="0" algn="ctr" defTabSz="457200">
              <a:lnSpc>
                <a:spcPct val="90000"/>
              </a:lnSpc>
              <a:spcAft>
                <a:spcPts val="601"/>
              </a:spcAft>
              <a:buNone/>
              <a:defRPr lang="en-US" sz="34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ctr" defTabSz="457200">
              <a:lnSpc>
                <a:spcPct val="90000"/>
              </a:lnSpc>
              <a:spcAft>
                <a:spcPts val="601"/>
              </a:spcAft>
              <a:buNone/>
            </a:pPr>
            <a:fld id="{AF7AD18B-DDD9-4353-B5FE-A198BDC74E5C}" type="slidenum">
              <a:rPr lang="en-US" sz="34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rPr>
              <a:t>16</a:t>
            </a:fld>
            <a:endParaRPr lang="en-US" sz="3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8" name="Title 1">
            <a:extLst>
              <a:ext uri="{FF2B5EF4-FFF2-40B4-BE49-F238E27FC236}">
                <a16:creationId xmlns:a16="http://schemas.microsoft.com/office/drawing/2014/main" id="{537CB0CC-747A-A239-3C29-847F2DC16856}"/>
              </a:ext>
            </a:extLst>
          </p:cNvPr>
          <p:cNvSpPr/>
          <p:nvPr/>
        </p:nvSpPr>
        <p:spPr>
          <a:xfrm>
            <a:off x="1522581" y="1972495"/>
            <a:ext cx="3206880" cy="71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2736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b="1" spc="-51" dirty="0">
                <a:solidFill>
                  <a:schemeClr val="accent1"/>
                </a:solidFill>
                <a:latin typeface="Century Schoolbook"/>
              </a:rPr>
              <a:t>P</a:t>
            </a:r>
            <a:r>
              <a:rPr lang="es-CR" b="1" spc="-51" dirty="0" err="1">
                <a:solidFill>
                  <a:schemeClr val="accent1"/>
                </a:solidFill>
                <a:latin typeface="Century Schoolbook"/>
              </a:rPr>
              <a:t>hysical</a:t>
            </a:r>
            <a:r>
              <a:rPr lang="es-CR" b="1" spc="-51" dirty="0">
                <a:solidFill>
                  <a:schemeClr val="accent1"/>
                </a:solidFill>
                <a:latin typeface="Century Schoolbook"/>
              </a:rPr>
              <a:t> </a:t>
            </a:r>
            <a:r>
              <a:rPr lang="es-CR" b="1" spc="-51" dirty="0" err="1">
                <a:solidFill>
                  <a:schemeClr val="accent1"/>
                </a:solidFill>
                <a:latin typeface="Century Schoolbook"/>
              </a:rPr>
              <a:t>Effects</a:t>
            </a:r>
            <a:endParaRPr lang="en-US" sz="1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8D3ACD-7B7B-EE9E-7DE0-F852555B8E56}"/>
              </a:ext>
            </a:extLst>
          </p:cNvPr>
          <p:cNvSpPr txBox="1"/>
          <p:nvPr/>
        </p:nvSpPr>
        <p:spPr>
          <a:xfrm>
            <a:off x="1732885" y="4620080"/>
            <a:ext cx="180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Self-gravity</a:t>
            </a:r>
            <a:endParaRPr lang="es-C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DBEB06-3D8F-8C62-CDD6-509F7821E8C2}"/>
              </a:ext>
            </a:extLst>
          </p:cNvPr>
          <p:cNvSpPr txBox="1"/>
          <p:nvPr/>
        </p:nvSpPr>
        <p:spPr>
          <a:xfrm>
            <a:off x="1688722" y="5400603"/>
            <a:ext cx="26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Radiation Transport</a:t>
            </a:r>
            <a:endParaRPr lang="es-C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C0B9EB-77A9-D223-85C7-FADCC5B1A67F}"/>
              </a:ext>
            </a:extLst>
          </p:cNvPr>
          <p:cNvSpPr txBox="1"/>
          <p:nvPr/>
        </p:nvSpPr>
        <p:spPr>
          <a:xfrm>
            <a:off x="1732885" y="6157824"/>
            <a:ext cx="26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Photo-ionization</a:t>
            </a:r>
            <a:endParaRPr lang="es-C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BCA224-79CE-4306-C84F-F0F9DD67AFE1}"/>
              </a:ext>
            </a:extLst>
          </p:cNvPr>
          <p:cNvSpPr txBox="1"/>
          <p:nvPr/>
        </p:nvSpPr>
        <p:spPr>
          <a:xfrm>
            <a:off x="1688722" y="3808585"/>
            <a:ext cx="26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Stellar Evolution</a:t>
            </a:r>
            <a:endParaRPr lang="es-CR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E24B5CF-BB86-5CEA-EF8F-52E5709FB0BA}"/>
              </a:ext>
            </a:extLst>
          </p:cNvPr>
          <p:cNvSpPr/>
          <p:nvPr/>
        </p:nvSpPr>
        <p:spPr>
          <a:xfrm>
            <a:off x="4271463" y="3106946"/>
            <a:ext cx="1611391" cy="898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EB7A635-6577-9602-11AF-C04458188841}"/>
              </a:ext>
            </a:extLst>
          </p:cNvPr>
          <p:cNvSpPr/>
          <p:nvPr/>
        </p:nvSpPr>
        <p:spPr>
          <a:xfrm>
            <a:off x="4271462" y="4805655"/>
            <a:ext cx="1611391" cy="898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AFF6A4-E342-DB2A-0C93-FDCCD1EB8B53}"/>
              </a:ext>
            </a:extLst>
          </p:cNvPr>
          <p:cNvSpPr txBox="1"/>
          <p:nvPr/>
        </p:nvSpPr>
        <p:spPr>
          <a:xfrm>
            <a:off x="1732885" y="2997090"/>
            <a:ext cx="180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MHD</a:t>
            </a:r>
            <a:endParaRPr lang="es-CR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791D58D-9660-6F91-18CC-9FAAE4AF5F40}"/>
              </a:ext>
            </a:extLst>
          </p:cNvPr>
          <p:cNvSpPr/>
          <p:nvPr/>
        </p:nvSpPr>
        <p:spPr>
          <a:xfrm>
            <a:off x="4271461" y="5585269"/>
            <a:ext cx="1611391" cy="898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897BB91-52F4-5F23-8CD8-93F5D10EB2DA}"/>
              </a:ext>
            </a:extLst>
          </p:cNvPr>
          <p:cNvSpPr/>
          <p:nvPr/>
        </p:nvSpPr>
        <p:spPr>
          <a:xfrm>
            <a:off x="4271460" y="6291472"/>
            <a:ext cx="1611391" cy="898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12E1AF6-F4C8-939E-E151-95756EE4C732}"/>
              </a:ext>
            </a:extLst>
          </p:cNvPr>
          <p:cNvSpPr/>
          <p:nvPr/>
        </p:nvSpPr>
        <p:spPr>
          <a:xfrm>
            <a:off x="4271462" y="3964780"/>
            <a:ext cx="1611391" cy="898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B0C24C0-A5CF-F7DA-F00E-4828ED19C89E}"/>
              </a:ext>
            </a:extLst>
          </p:cNvPr>
          <p:cNvSpPr/>
          <p:nvPr/>
        </p:nvSpPr>
        <p:spPr>
          <a:xfrm>
            <a:off x="5882853" y="1904108"/>
            <a:ext cx="3206880" cy="71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2736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b="1" spc="-51" dirty="0">
                <a:solidFill>
                  <a:schemeClr val="accent1"/>
                </a:solidFill>
                <a:latin typeface="Century Schoolbook"/>
              </a:rPr>
              <a:t>Program/Module</a:t>
            </a:r>
            <a:endParaRPr lang="en-US" sz="1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A5890D-4F62-89C1-20A6-DD52ECC1207B}"/>
              </a:ext>
            </a:extLst>
          </p:cNvPr>
          <p:cNvSpPr txBox="1"/>
          <p:nvPr/>
        </p:nvSpPr>
        <p:spPr>
          <a:xfrm>
            <a:off x="6419198" y="2926518"/>
            <a:ext cx="180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PLUTO</a:t>
            </a:r>
            <a:endParaRPr lang="es-CR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341467-5218-250E-3A32-CC9E600719F8}"/>
              </a:ext>
            </a:extLst>
          </p:cNvPr>
          <p:cNvSpPr txBox="1"/>
          <p:nvPr/>
        </p:nvSpPr>
        <p:spPr>
          <a:xfrm>
            <a:off x="6419198" y="4650857"/>
            <a:ext cx="1809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HAUMEA</a:t>
            </a:r>
            <a:endParaRPr lang="es-CR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3210F6-6443-901F-9802-8E9281E13F59}"/>
              </a:ext>
            </a:extLst>
          </p:cNvPr>
          <p:cNvSpPr txBox="1"/>
          <p:nvPr/>
        </p:nvSpPr>
        <p:spPr>
          <a:xfrm>
            <a:off x="6292354" y="5466396"/>
            <a:ext cx="1809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MAKEMAKE</a:t>
            </a:r>
            <a:endParaRPr lang="es-CR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289EF1-C6DD-7F7E-18E3-3BCB9390DC6F}"/>
              </a:ext>
            </a:extLst>
          </p:cNvPr>
          <p:cNvSpPr txBox="1"/>
          <p:nvPr/>
        </p:nvSpPr>
        <p:spPr>
          <a:xfrm>
            <a:off x="6495556" y="6182525"/>
            <a:ext cx="1809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SEDNA</a:t>
            </a:r>
            <a:endParaRPr lang="es-CR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375122-9A6F-DE60-7FFF-B637C14788AE}"/>
              </a:ext>
            </a:extLst>
          </p:cNvPr>
          <p:cNvSpPr txBox="1"/>
          <p:nvPr/>
        </p:nvSpPr>
        <p:spPr>
          <a:xfrm>
            <a:off x="6268906" y="3688390"/>
            <a:ext cx="1809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Computed from the stellar tracks from Hosokawa et al. (2009)</a:t>
            </a:r>
            <a:endParaRPr lang="es-CR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1B3A08-6FA6-F2AD-14FF-F6BCF0E3003B}"/>
              </a:ext>
            </a:extLst>
          </p:cNvPr>
          <p:cNvSpPr txBox="1"/>
          <p:nvPr/>
        </p:nvSpPr>
        <p:spPr>
          <a:xfrm>
            <a:off x="5195541" y="1434784"/>
            <a:ext cx="31096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2.5D spherical simulations with high-radial resolution close to the central sink cell (star)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75A637-79D8-8301-9F2C-E26693D67BA2}"/>
              </a:ext>
            </a:extLst>
          </p:cNvPr>
          <p:cNvSpPr txBox="1"/>
          <p:nvPr/>
        </p:nvSpPr>
        <p:spPr>
          <a:xfrm>
            <a:off x="1601401" y="1266014"/>
            <a:ext cx="28155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Simulating the collapse of the cloud</a:t>
            </a:r>
            <a:endParaRPr lang="en-US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D87803E1-EF13-1C9F-D87E-248575E6814C}"/>
              </a:ext>
            </a:extLst>
          </p:cNvPr>
          <p:cNvSpPr/>
          <p:nvPr/>
        </p:nvSpPr>
        <p:spPr>
          <a:xfrm>
            <a:off x="8111256" y="4774251"/>
            <a:ext cx="764180" cy="1212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8402CCAF-D015-2636-DDD0-E0796BD62BEA}"/>
              </a:ext>
            </a:extLst>
          </p:cNvPr>
          <p:cNvSpPr/>
          <p:nvPr/>
        </p:nvSpPr>
        <p:spPr>
          <a:xfrm>
            <a:off x="8111255" y="5553865"/>
            <a:ext cx="764180" cy="1212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59B57DD6-9B87-0CD4-F3D2-3C704E6AD324}"/>
              </a:ext>
            </a:extLst>
          </p:cNvPr>
          <p:cNvSpPr/>
          <p:nvPr/>
        </p:nvSpPr>
        <p:spPr>
          <a:xfrm>
            <a:off x="8111254" y="6260068"/>
            <a:ext cx="764180" cy="1212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dirty="0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C96CBEBC-EB0B-8117-F6C4-E77FB94E0680}"/>
              </a:ext>
            </a:extLst>
          </p:cNvPr>
          <p:cNvSpPr/>
          <p:nvPr/>
        </p:nvSpPr>
        <p:spPr>
          <a:xfrm>
            <a:off x="8111256" y="3933376"/>
            <a:ext cx="764180" cy="1212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EEF888-50FC-B83F-E3C3-76F3A5F5350A}"/>
              </a:ext>
            </a:extLst>
          </p:cNvPr>
          <p:cNvSpPr txBox="1"/>
          <p:nvPr/>
        </p:nvSpPr>
        <p:spPr>
          <a:xfrm>
            <a:off x="9043280" y="6120968"/>
            <a:ext cx="17551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Updates the ionization fraction</a:t>
            </a:r>
            <a:endParaRPr lang="es-CR" sz="1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4FEF13F-F769-331C-9330-BD4184EE6B3F}"/>
                  </a:ext>
                </a:extLst>
              </p:cNvPr>
              <p:cNvSpPr txBox="1"/>
              <p:nvPr/>
            </p:nvSpPr>
            <p:spPr>
              <a:xfrm>
                <a:off x="9022944" y="5308109"/>
                <a:ext cx="1775515" cy="612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𝑟𝑎𝑑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𝑎𝑏𝑠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acc>
                        <m:accPr>
                          <m:chr m:val="̂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s-CR" sz="18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4FEF13F-F769-331C-9330-BD4184EE6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2944" y="5308109"/>
                <a:ext cx="1775515" cy="6127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E8B5240-9EB2-D7E8-BA4D-E050CC2719B4}"/>
                  </a:ext>
                </a:extLst>
              </p:cNvPr>
              <p:cNvSpPr txBox="1"/>
              <p:nvPr/>
            </p:nvSpPr>
            <p:spPr>
              <a:xfrm>
                <a:off x="9184444" y="4681635"/>
                <a:ext cx="14525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lang="es-CR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E8B5240-9EB2-D7E8-BA4D-E050CC2719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4444" y="4681635"/>
                <a:ext cx="1452513" cy="276999"/>
              </a:xfrm>
              <a:prstGeom prst="rect">
                <a:avLst/>
              </a:prstGeom>
              <a:blipFill>
                <a:blip r:embed="rId3"/>
                <a:stretch>
                  <a:fillRect l="-3361" r="-2941" b="-31111"/>
                </a:stretch>
              </a:blipFill>
            </p:spPr>
            <p:txBody>
              <a:bodyPr/>
              <a:lstStyle/>
              <a:p>
                <a:r>
                  <a:rPr lang="es-C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427C51E-B76E-7CAF-60E6-D6A6EC4FE8E5}"/>
                  </a:ext>
                </a:extLst>
              </p:cNvPr>
              <p:cNvSpPr txBox="1"/>
              <p:nvPr/>
            </p:nvSpPr>
            <p:spPr>
              <a:xfrm>
                <a:off x="8956352" y="3885104"/>
                <a:ext cx="1929034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𝑆𝑡𝑒𝑙𝑙𝑎𝑟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𝑓𝑒𝑎𝑡𝑢𝑟𝑒𝑠</m:t>
                      </m:r>
                    </m:oMath>
                  </m:oMathPara>
                </a14:m>
                <a:endParaRPr lang="es-CR" sz="1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427C51E-B76E-7CAF-60E6-D6A6EC4FE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6352" y="3885104"/>
                <a:ext cx="1929034" cy="215444"/>
              </a:xfrm>
              <a:prstGeom prst="rect">
                <a:avLst/>
              </a:prstGeom>
              <a:blipFill>
                <a:blip r:embed="rId4"/>
                <a:stretch>
                  <a:fillRect b="-36111"/>
                </a:stretch>
              </a:blipFill>
            </p:spPr>
            <p:txBody>
              <a:bodyPr/>
              <a:lstStyle/>
              <a:p>
                <a:r>
                  <a:rPr lang="es-C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66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055040" cy="685764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800" b="0" u="none" strike="noStrike">
              <a:solidFill>
                <a:schemeClr val="dk1"/>
              </a:solidFill>
              <a:uFillTx/>
              <a:latin typeface="Century Schoolbook"/>
            </a:endParaRPr>
          </a:p>
        </p:txBody>
      </p:sp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65920" y="835920"/>
            <a:ext cx="2718360" cy="5183280"/>
          </a:xfrm>
          <a:prstGeom prst="rect">
            <a:avLst/>
          </a:prstGeom>
          <a:noFill/>
          <a:ln w="0">
            <a:noFill/>
          </a:ln>
        </p:spPr>
        <p:txBody>
          <a:bodyPr lIns="91440" tIns="2736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600" b="1" u="none" strike="noStrike" spc="-51">
                <a:solidFill>
                  <a:srgbClr val="FFFFFF"/>
                </a:solidFill>
                <a:uFillTx/>
                <a:latin typeface="Century Schoolbook"/>
              </a:rPr>
              <a:t>Outline</a:t>
            </a:r>
            <a:endParaRPr lang="en-US" sz="3600" b="0" u="none" strike="noStrike">
              <a:solidFill>
                <a:schemeClr val="dk1"/>
              </a:solidFill>
              <a:uFillTx/>
              <a:latin typeface="Century Schoolbook"/>
            </a:endParaRPr>
          </a:p>
        </p:txBody>
      </p:sp>
      <p:sp>
        <p:nvSpPr>
          <p:cNvPr id="115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92840" y="0"/>
            <a:ext cx="91404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457200">
              <a:lnSpc>
                <a:spcPct val="100000"/>
              </a:lnSpc>
            </a:pPr>
            <a:endParaRPr lang="en-US" sz="1800" b="0" u="none" strike="noStrike">
              <a:solidFill>
                <a:schemeClr val="dk1"/>
              </a:solidFill>
              <a:uFillTx/>
              <a:latin typeface="Century Schoolbook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dt" idx="37"/>
          </p:nvPr>
        </p:nvSpPr>
        <p:spPr>
          <a:xfrm rot="16200000">
            <a:off x="10797480" y="999000"/>
            <a:ext cx="1904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algn="r" defTabSz="457200">
              <a:lnSpc>
                <a:spcPct val="100000"/>
              </a:lnSpc>
              <a:spcAft>
                <a:spcPts val="601"/>
              </a:spcAft>
              <a:buNone/>
              <a:defRPr lang="es-ES" sz="140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r" defTabSz="457200">
              <a:lnSpc>
                <a:spcPct val="100000"/>
              </a:lnSpc>
              <a:spcAft>
                <a:spcPts val="601"/>
              </a:spcAft>
              <a:buNone/>
            </a:pPr>
            <a:fld id="{A12DAF32-49EA-42D6-A05F-FD408F016300}" type="datetime1">
              <a:rPr lang="es-ES" sz="140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rPr>
              <a:t>30/11/2024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sldNum" idx="38"/>
          </p:nvPr>
        </p:nvSpPr>
        <p:spPr>
          <a:xfrm>
            <a:off x="11292840" y="6172200"/>
            <a:ext cx="914040" cy="59328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ctr">
            <a:normAutofit fontScale="92500" lnSpcReduction="19999"/>
          </a:bodyPr>
          <a:lstStyle>
            <a:lvl1pPr indent="0" algn="ctr" defTabSz="457200">
              <a:lnSpc>
                <a:spcPct val="90000"/>
              </a:lnSpc>
              <a:spcAft>
                <a:spcPts val="601"/>
              </a:spcAft>
              <a:buNone/>
              <a:defRPr lang="en-US" sz="44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ctr" defTabSz="457200">
              <a:lnSpc>
                <a:spcPct val="90000"/>
              </a:lnSpc>
              <a:spcAft>
                <a:spcPts val="601"/>
              </a:spcAft>
              <a:buNone/>
            </a:pPr>
            <a:fld id="{2FF77D68-28DD-436C-973E-0AFFD540777F}" type="slidenum">
              <a:rPr lang="en-US" sz="44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rPr>
              <a:t>2</a:t>
            </a:fld>
            <a:endParaRPr lang="en-US" sz="4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1501643728"/>
              </p:ext>
            </p:extLst>
          </p:nvPr>
        </p:nvGraphicFramePr>
        <p:xfrm>
          <a:off x="4658760" y="804600"/>
          <a:ext cx="5989680" cy="5261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8"/>
          <p:cNvSpPr/>
          <p:nvPr/>
        </p:nvSpPr>
        <p:spPr>
          <a:xfrm>
            <a:off x="833986" y="305640"/>
            <a:ext cx="9787121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3200" b="1" u="none" strike="noStrike" dirty="0">
                <a:solidFill>
                  <a:srgbClr val="4F81BD"/>
                </a:solidFill>
                <a:uFillTx/>
                <a:latin typeface="Century Schoolbook"/>
              </a:rPr>
              <a:t>Massive</a:t>
            </a:r>
            <a:r>
              <a:rPr lang="en-US" sz="3200" b="1" u="none" strike="noStrike" dirty="0">
                <a:solidFill>
                  <a:schemeClr val="accent1"/>
                </a:solidFill>
                <a:uFillTx/>
                <a:latin typeface="Century Schoolbook"/>
              </a:rPr>
              <a:t> Stars and their natal environment</a:t>
            </a:r>
            <a:endParaRPr lang="en-US" sz="32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8BE3B10-AC0C-4402-B224-0F52F7D9A714}" type="slidenum">
              <a:rPr/>
              <a:t>3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AC4F4DC-2779-4A95-ABE5-82F029C43054}" type="datetime1">
              <a:rPr lang="en-US"/>
              <a:t>11/30/2024</a:t>
            </a:fld>
            <a:endParaRPr lang="en-US"/>
          </a:p>
        </p:txBody>
      </p:sp>
      <p:sp>
        <p:nvSpPr>
          <p:cNvPr id="20" name="PlaceHolder 1">
            <a:extLst>
              <a:ext uri="{FF2B5EF4-FFF2-40B4-BE49-F238E27FC236}">
                <a16:creationId xmlns:a16="http://schemas.microsoft.com/office/drawing/2014/main" id="{111DE6A9-EC69-0507-5362-27D997FCE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442" y="986826"/>
            <a:ext cx="2563962" cy="583321"/>
          </a:xfrm>
          <a:prstGeom prst="rect">
            <a:avLst/>
          </a:prstGeom>
          <a:noFill/>
          <a:ln w="0">
            <a:noFill/>
          </a:ln>
        </p:spPr>
        <p:txBody>
          <a:bodyPr lIns="91440" tIns="2736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s-CR" sz="2000" b="1" u="none" strike="noStrike" spc="-51" dirty="0" err="1">
                <a:solidFill>
                  <a:schemeClr val="accent1"/>
                </a:solidFill>
                <a:uFillTx/>
                <a:latin typeface="Century Schoolbook"/>
              </a:rPr>
              <a:t>Stellar</a:t>
            </a:r>
            <a:r>
              <a:rPr lang="es-CR" sz="2000" b="1" u="none" strike="noStrike" spc="-51" dirty="0">
                <a:solidFill>
                  <a:schemeClr val="accent1"/>
                </a:solidFill>
                <a:uFillTx/>
                <a:latin typeface="Century Schoolbook"/>
              </a:rPr>
              <a:t> </a:t>
            </a:r>
            <a:r>
              <a:rPr lang="es-CR" sz="2000" b="1" u="none" strike="noStrike" spc="-51" dirty="0" err="1">
                <a:solidFill>
                  <a:schemeClr val="accent1"/>
                </a:solidFill>
                <a:uFillTx/>
                <a:latin typeface="Century Schoolbook"/>
              </a:rPr>
              <a:t>Feedback</a:t>
            </a:r>
            <a:endParaRPr lang="en-US" sz="2000" b="0" u="none" strike="noStrike" dirty="0">
              <a:solidFill>
                <a:schemeClr val="dk1"/>
              </a:solidFill>
              <a:uFillTx/>
              <a:latin typeface="Century Schoolbook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6B37BEA-94CD-5AB7-C44A-4AB8704C14FE}"/>
                  </a:ext>
                </a:extLst>
              </p:cNvPr>
              <p:cNvSpPr txBox="1"/>
              <p:nvPr/>
            </p:nvSpPr>
            <p:spPr>
              <a:xfrm>
                <a:off x="864703" y="1311472"/>
                <a:ext cx="3484435" cy="317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tx2">
                      <a:lumMod val="60000"/>
                      <a:lumOff val="40000"/>
                    </a:schemeClr>
                  </a:buCl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 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</m:oMath>
                </a14:m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  <a:effectLst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dirty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4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cs typeface="Arial" panose="020B0604020202020204" pitchFamily="34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1400" b="0" i="0" dirty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400" b="0" i="0" dirty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M</m:t>
                        </m:r>
                      </m:e>
                      <m:sub>
                        <m:r>
                          <a:rPr lang="en-US" sz="1400" b="0" i="1" dirty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⊙</m:t>
                        </m:r>
                      </m:sub>
                    </m:sSub>
                    <m:r>
                      <a:rPr lang="en-US" sz="1400" i="1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  <a:effectLst/>
                    <a:cs typeface="Arial" panose="020B0604020202020204" pitchFamily="34" charset="0"/>
                  </a:rPr>
                  <a:t>in the main sequence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6B37BEA-94CD-5AB7-C44A-4AB8704C1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703" y="1311472"/>
                <a:ext cx="3484435" cy="317203"/>
              </a:xfrm>
              <a:prstGeom prst="rect">
                <a:avLst/>
              </a:prstGeom>
              <a:blipFill>
                <a:blip r:embed="rId2"/>
                <a:stretch>
                  <a:fillRect l="-350" t="-5769" b="-15385"/>
                </a:stretch>
              </a:blipFill>
            </p:spPr>
            <p:txBody>
              <a:bodyPr/>
              <a:lstStyle/>
              <a:p>
                <a:r>
                  <a:rPr lang="es-C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5FA8E0E-49B8-310C-A5A1-A3C866878F75}"/>
                  </a:ext>
                </a:extLst>
              </p:cNvPr>
              <p:cNvSpPr txBox="1"/>
              <p:nvPr/>
            </p:nvSpPr>
            <p:spPr>
              <a:xfrm>
                <a:off x="864703" y="2055445"/>
                <a:ext cx="4466470" cy="752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chemeClr val="tx2">
                      <a:lumMod val="60000"/>
                      <a:lumOff val="40000"/>
                    </a:schemeClr>
                  </a:buClr>
                  <a:buFont typeface="Wingdings" panose="05000000000000000000" pitchFamily="2" charset="2"/>
                  <a:buChar char="v"/>
                </a:pP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Their luminosities are significant higher,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4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lit/>
                          </m:rP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compared to the common low mass stars.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5FA8E0E-49B8-310C-A5A1-A3C866878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703" y="2055445"/>
                <a:ext cx="4466470" cy="752322"/>
              </a:xfrm>
              <a:prstGeom prst="rect">
                <a:avLst/>
              </a:prstGeom>
              <a:blipFill>
                <a:blip r:embed="rId3"/>
                <a:stretch>
                  <a:fillRect l="-273" t="-1613" b="-7258"/>
                </a:stretch>
              </a:blipFill>
            </p:spPr>
            <p:txBody>
              <a:bodyPr/>
              <a:lstStyle/>
              <a:p>
                <a:r>
                  <a:rPr lang="es-C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 descr="Diagram of a diagram showing a diagram of a nuclear explosion&#10;&#10;Description automatically generated with medium confidence">
            <a:extLst>
              <a:ext uri="{FF2B5EF4-FFF2-40B4-BE49-F238E27FC236}">
                <a16:creationId xmlns:a16="http://schemas.microsoft.com/office/drawing/2014/main" id="{C6683CD4-B243-DAE1-6BD2-3FC9BEDC0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46"/>
          <a:stretch/>
        </p:blipFill>
        <p:spPr>
          <a:xfrm>
            <a:off x="953903" y="4253949"/>
            <a:ext cx="3898963" cy="158050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DD56845-41FA-50F1-DC8D-2C09B576A40F}"/>
              </a:ext>
            </a:extLst>
          </p:cNvPr>
          <p:cNvSpPr txBox="1"/>
          <p:nvPr/>
        </p:nvSpPr>
        <p:spPr>
          <a:xfrm>
            <a:off x="1085728" y="5991421"/>
            <a:ext cx="23094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4F81BD"/>
                </a:solidFill>
              </a:rPr>
              <a:t>Credits: A. </a:t>
            </a:r>
            <a:r>
              <a:rPr lang="en-US" sz="1100" dirty="0" err="1">
                <a:solidFill>
                  <a:srgbClr val="4F81BD"/>
                </a:solidFill>
              </a:rPr>
              <a:t>Labdon</a:t>
            </a:r>
            <a:endParaRPr lang="es-CR" sz="1100" dirty="0">
              <a:solidFill>
                <a:srgbClr val="4F81BD"/>
              </a:solidFill>
            </a:endParaRPr>
          </a:p>
        </p:txBody>
      </p:sp>
      <p:sp>
        <p:nvSpPr>
          <p:cNvPr id="33" name="Callout: Down Arrow 32">
            <a:extLst>
              <a:ext uri="{FF2B5EF4-FFF2-40B4-BE49-F238E27FC236}">
                <a16:creationId xmlns:a16="http://schemas.microsoft.com/office/drawing/2014/main" id="{4E6D767F-6D37-BD61-BADC-2010A0DC825B}"/>
              </a:ext>
            </a:extLst>
          </p:cNvPr>
          <p:cNvSpPr/>
          <p:nvPr/>
        </p:nvSpPr>
        <p:spPr>
          <a:xfrm>
            <a:off x="1515799" y="3493336"/>
            <a:ext cx="2724017" cy="603647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Gravitational Collapse</a:t>
            </a:r>
            <a:endParaRPr lang="es-CR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5AFC93-9965-11ED-4C00-AEC84FD150F0}"/>
              </a:ext>
            </a:extLst>
          </p:cNvPr>
          <p:cNvSpPr txBox="1"/>
          <p:nvPr/>
        </p:nvSpPr>
        <p:spPr>
          <a:xfrm>
            <a:off x="5625874" y="1639722"/>
            <a:ext cx="4893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F7F7F"/>
                </a:solidFill>
              </a:rPr>
              <a:t>Process where stars influence their surrounding through various mechanisms:  </a:t>
            </a:r>
            <a:endParaRPr lang="es-CR" sz="1600" dirty="0">
              <a:solidFill>
                <a:srgbClr val="7F7F7F"/>
              </a:solidFill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7F9F1A3-276A-0B85-7F36-B904CCBF0FC0}"/>
              </a:ext>
            </a:extLst>
          </p:cNvPr>
          <p:cNvCxnSpPr/>
          <p:nvPr/>
        </p:nvCxnSpPr>
        <p:spPr>
          <a:xfrm flipV="1">
            <a:off x="5153890" y="1482717"/>
            <a:ext cx="488551" cy="44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105911E-AE38-33FB-0D5E-5D04094B4957}"/>
              </a:ext>
            </a:extLst>
          </p:cNvPr>
          <p:cNvSpPr txBox="1"/>
          <p:nvPr/>
        </p:nvSpPr>
        <p:spPr>
          <a:xfrm>
            <a:off x="8324303" y="2567001"/>
            <a:ext cx="3093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R" sz="1400" b="1" spc="-51" dirty="0" err="1">
                <a:solidFill>
                  <a:schemeClr val="accent1"/>
                </a:solidFill>
                <a:latin typeface="Century Schoolbook"/>
              </a:rPr>
              <a:t>Mechanical</a:t>
            </a:r>
            <a:r>
              <a:rPr lang="es-CR" sz="1400" b="1" spc="-51" dirty="0">
                <a:solidFill>
                  <a:schemeClr val="accent1"/>
                </a:solidFill>
                <a:latin typeface="Century Schoolbook"/>
              </a:rPr>
              <a:t> </a:t>
            </a:r>
            <a:r>
              <a:rPr lang="es-CR" sz="1400" b="1" spc="-51" dirty="0" err="1">
                <a:solidFill>
                  <a:schemeClr val="accent1"/>
                </a:solidFill>
                <a:latin typeface="Century Schoolbook"/>
              </a:rPr>
              <a:t>Feedback</a:t>
            </a:r>
            <a:endParaRPr lang="es-CR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DFDFF2D-E163-97BC-D21B-78DDACAA184C}"/>
              </a:ext>
            </a:extLst>
          </p:cNvPr>
          <p:cNvSpPr txBox="1"/>
          <p:nvPr/>
        </p:nvSpPr>
        <p:spPr>
          <a:xfrm>
            <a:off x="5601379" y="2583216"/>
            <a:ext cx="19509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R" sz="1400" b="1" spc="-51" dirty="0" err="1">
                <a:solidFill>
                  <a:schemeClr val="accent1"/>
                </a:solidFill>
                <a:latin typeface="Century Schoolbook"/>
              </a:rPr>
              <a:t>Radiative</a:t>
            </a:r>
            <a:r>
              <a:rPr lang="es-CR" sz="1400" b="1" spc="-51" dirty="0">
                <a:solidFill>
                  <a:schemeClr val="accent1"/>
                </a:solidFill>
                <a:latin typeface="Century Schoolbook"/>
              </a:rPr>
              <a:t> </a:t>
            </a:r>
            <a:r>
              <a:rPr lang="es-CR" sz="1400" b="1" spc="-51" dirty="0" err="1">
                <a:solidFill>
                  <a:schemeClr val="accent1"/>
                </a:solidFill>
                <a:latin typeface="Century Schoolbook"/>
              </a:rPr>
              <a:t>Feedback</a:t>
            </a:r>
            <a:endParaRPr lang="es-CR" dirty="0"/>
          </a:p>
        </p:txBody>
      </p:sp>
      <p:sp>
        <p:nvSpPr>
          <p:cNvPr id="83" name="Partial Circle 82">
            <a:extLst>
              <a:ext uri="{FF2B5EF4-FFF2-40B4-BE49-F238E27FC236}">
                <a16:creationId xmlns:a16="http://schemas.microsoft.com/office/drawing/2014/main" id="{12E7082F-FE39-A6B2-D051-091480718BD1}"/>
              </a:ext>
            </a:extLst>
          </p:cNvPr>
          <p:cNvSpPr/>
          <p:nvPr/>
        </p:nvSpPr>
        <p:spPr>
          <a:xfrm>
            <a:off x="5326674" y="3525061"/>
            <a:ext cx="2724016" cy="2055953"/>
          </a:xfrm>
          <a:prstGeom prst="pie">
            <a:avLst>
              <a:gd name="adj1" fmla="val 12030734"/>
              <a:gd name="adj2" fmla="val 9964182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R">
              <a:solidFill>
                <a:schemeClr val="tx1"/>
              </a:solidFill>
            </a:endParaRPr>
          </a:p>
        </p:txBody>
      </p:sp>
      <p:sp>
        <p:nvSpPr>
          <p:cNvPr id="84" name="Partial Circle 83">
            <a:extLst>
              <a:ext uri="{FF2B5EF4-FFF2-40B4-BE49-F238E27FC236}">
                <a16:creationId xmlns:a16="http://schemas.microsoft.com/office/drawing/2014/main" id="{1EE6331B-6376-538A-6B46-37E836BA5804}"/>
              </a:ext>
            </a:extLst>
          </p:cNvPr>
          <p:cNvSpPr/>
          <p:nvPr/>
        </p:nvSpPr>
        <p:spPr>
          <a:xfrm>
            <a:off x="5402138" y="3999513"/>
            <a:ext cx="1321525" cy="1048683"/>
          </a:xfrm>
          <a:prstGeom prst="pie">
            <a:avLst>
              <a:gd name="adj1" fmla="val 11160048"/>
              <a:gd name="adj2" fmla="val 9336208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>
              <a:solidFill>
                <a:schemeClr val="tx1"/>
              </a:solidFill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11BD21C-4470-0C97-0839-9C5753B5DE15}"/>
              </a:ext>
            </a:extLst>
          </p:cNvPr>
          <p:cNvSpPr/>
          <p:nvPr/>
        </p:nvSpPr>
        <p:spPr>
          <a:xfrm>
            <a:off x="5891567" y="4350010"/>
            <a:ext cx="378037" cy="36288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A6499EA-5777-7936-972E-B9B67C5576D9}"/>
              </a:ext>
            </a:extLst>
          </p:cNvPr>
          <p:cNvCxnSpPr>
            <a:cxnSpLocks/>
          </p:cNvCxnSpPr>
          <p:nvPr/>
        </p:nvCxnSpPr>
        <p:spPr>
          <a:xfrm>
            <a:off x="6299653" y="4553038"/>
            <a:ext cx="249381" cy="4754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717F144-4EA3-3C2D-9489-0F706BF7A3AA}"/>
              </a:ext>
            </a:extLst>
          </p:cNvPr>
          <p:cNvCxnSpPr>
            <a:cxnSpLocks/>
          </p:cNvCxnSpPr>
          <p:nvPr/>
        </p:nvCxnSpPr>
        <p:spPr>
          <a:xfrm flipV="1">
            <a:off x="6299653" y="4393340"/>
            <a:ext cx="249381" cy="655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A7AF3EA-973A-C13F-5F69-76AF943633B6}"/>
              </a:ext>
            </a:extLst>
          </p:cNvPr>
          <p:cNvCxnSpPr>
            <a:cxnSpLocks/>
          </p:cNvCxnSpPr>
          <p:nvPr/>
        </p:nvCxnSpPr>
        <p:spPr>
          <a:xfrm>
            <a:off x="6268440" y="4670331"/>
            <a:ext cx="185439" cy="10470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46BB544-B8DD-6F25-BB0E-833871A32621}"/>
              </a:ext>
            </a:extLst>
          </p:cNvPr>
          <p:cNvCxnSpPr>
            <a:cxnSpLocks/>
          </p:cNvCxnSpPr>
          <p:nvPr/>
        </p:nvCxnSpPr>
        <p:spPr>
          <a:xfrm flipV="1">
            <a:off x="6257195" y="4210354"/>
            <a:ext cx="161783" cy="15501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F777C5E-180B-A20E-ED28-843D779C4CEF}"/>
              </a:ext>
            </a:extLst>
          </p:cNvPr>
          <p:cNvCxnSpPr>
            <a:cxnSpLocks/>
          </p:cNvCxnSpPr>
          <p:nvPr/>
        </p:nvCxnSpPr>
        <p:spPr>
          <a:xfrm flipV="1">
            <a:off x="6170099" y="4121649"/>
            <a:ext cx="87096" cy="19423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6937E86-CE48-07ED-0A2D-7C48085D8E77}"/>
              </a:ext>
            </a:extLst>
          </p:cNvPr>
          <p:cNvCxnSpPr>
            <a:cxnSpLocks/>
          </p:cNvCxnSpPr>
          <p:nvPr/>
        </p:nvCxnSpPr>
        <p:spPr>
          <a:xfrm>
            <a:off x="6163969" y="4763879"/>
            <a:ext cx="130796" cy="1604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0299ADB-E788-E78C-6500-E5691182B364}"/>
              </a:ext>
            </a:extLst>
          </p:cNvPr>
          <p:cNvCxnSpPr>
            <a:cxnSpLocks/>
          </p:cNvCxnSpPr>
          <p:nvPr/>
        </p:nvCxnSpPr>
        <p:spPr>
          <a:xfrm flipV="1">
            <a:off x="6074436" y="4074610"/>
            <a:ext cx="0" cy="21325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5EB0FE5-567D-77E2-3BFF-B09B7093A81A}"/>
              </a:ext>
            </a:extLst>
          </p:cNvPr>
          <p:cNvCxnSpPr>
            <a:cxnSpLocks/>
          </p:cNvCxnSpPr>
          <p:nvPr/>
        </p:nvCxnSpPr>
        <p:spPr>
          <a:xfrm>
            <a:off x="6074436" y="4775040"/>
            <a:ext cx="3712" cy="17333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66CA27DC-2B5F-C964-54E9-CD8D309C86F1}"/>
              </a:ext>
            </a:extLst>
          </p:cNvPr>
          <p:cNvSpPr txBox="1"/>
          <p:nvPr/>
        </p:nvSpPr>
        <p:spPr>
          <a:xfrm>
            <a:off x="5404262" y="4063068"/>
            <a:ext cx="657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ionizing radiation</a:t>
            </a:r>
          </a:p>
          <a:p>
            <a:r>
              <a:rPr lang="en-US" sz="800" dirty="0"/>
              <a:t>+</a:t>
            </a:r>
          </a:p>
          <a:p>
            <a:r>
              <a:rPr lang="en-US" sz="800" dirty="0"/>
              <a:t>Non-ionizing radiation</a:t>
            </a:r>
            <a:endParaRPr lang="es-CR" sz="800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3B1464C-C20D-9462-4EAE-0E5C5B770530}"/>
              </a:ext>
            </a:extLst>
          </p:cNvPr>
          <p:cNvSpPr txBox="1"/>
          <p:nvPr/>
        </p:nvSpPr>
        <p:spPr>
          <a:xfrm>
            <a:off x="6955869" y="4241464"/>
            <a:ext cx="915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Cloud</a:t>
            </a:r>
            <a:endParaRPr lang="es-CR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7E896F1-06B6-8608-5216-11FA6F3819E5}"/>
              </a:ext>
            </a:extLst>
          </p:cNvPr>
          <p:cNvSpPr txBox="1"/>
          <p:nvPr/>
        </p:nvSpPr>
        <p:spPr>
          <a:xfrm>
            <a:off x="5849063" y="4398371"/>
            <a:ext cx="470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Star</a:t>
            </a:r>
            <a:endParaRPr lang="es-CR" sz="1400" b="1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E014B45-8107-E5FE-028E-3B392F29EFCA}"/>
              </a:ext>
            </a:extLst>
          </p:cNvPr>
          <p:cNvSpPr txBox="1"/>
          <p:nvPr/>
        </p:nvSpPr>
        <p:spPr>
          <a:xfrm>
            <a:off x="5576543" y="5706402"/>
            <a:ext cx="2411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Radiation pressure matters!</a:t>
            </a:r>
            <a:endParaRPr lang="es-CR" b="1" dirty="0">
              <a:solidFill>
                <a:srgbClr val="FF0000"/>
              </a:solidFill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C0E7D528-5E94-929A-80C8-4CAD06C00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4303" y="3423029"/>
            <a:ext cx="2806105" cy="2660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64CC88D5-8451-6130-919D-C76CC2F9E8AA}"/>
              </a:ext>
            </a:extLst>
          </p:cNvPr>
          <p:cNvSpPr txBox="1"/>
          <p:nvPr/>
        </p:nvSpPr>
        <p:spPr>
          <a:xfrm>
            <a:off x="8311705" y="6054116"/>
            <a:ext cx="23094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4F81BD"/>
                </a:solidFill>
              </a:rPr>
              <a:t>Credits: A. Oliva</a:t>
            </a:r>
            <a:endParaRPr lang="es-CR" sz="1100" dirty="0">
              <a:solidFill>
                <a:srgbClr val="4F81BD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5F060E4-852F-6EBE-8B9A-1C4D6F225666}"/>
              </a:ext>
            </a:extLst>
          </p:cNvPr>
          <p:cNvSpPr txBox="1"/>
          <p:nvPr/>
        </p:nvSpPr>
        <p:spPr>
          <a:xfrm>
            <a:off x="2669176" y="4790286"/>
            <a:ext cx="7429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Inside the collapsing core</a:t>
            </a:r>
            <a:endParaRPr lang="es-CR" sz="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allout: Down Arrow 127">
            <a:extLst>
              <a:ext uri="{FF2B5EF4-FFF2-40B4-BE49-F238E27FC236}">
                <a16:creationId xmlns:a16="http://schemas.microsoft.com/office/drawing/2014/main" id="{1B063A80-926F-67F6-84B7-0BA90CC5CAE6}"/>
              </a:ext>
            </a:extLst>
          </p:cNvPr>
          <p:cNvSpPr/>
          <p:nvPr/>
        </p:nvSpPr>
        <p:spPr>
          <a:xfrm rot="10800000">
            <a:off x="6021010" y="2217390"/>
            <a:ext cx="1975578" cy="3706749"/>
          </a:xfrm>
          <a:prstGeom prst="downArrowCallout">
            <a:avLst>
              <a:gd name="adj1" fmla="val 2788"/>
              <a:gd name="adj2" fmla="val 5282"/>
              <a:gd name="adj3" fmla="val 9078"/>
              <a:gd name="adj4" fmla="val 9317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dirty="0"/>
          </a:p>
        </p:txBody>
      </p:sp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1522581" y="318428"/>
            <a:ext cx="3075480" cy="594000"/>
          </a:xfrm>
          <a:prstGeom prst="rect">
            <a:avLst/>
          </a:prstGeom>
          <a:noFill/>
          <a:ln w="0">
            <a:noFill/>
          </a:ln>
        </p:spPr>
        <p:txBody>
          <a:bodyPr lIns="91440" tIns="27360" rIns="91440" bIns="45720" anchor="b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200" b="1" u="none" strike="noStrike" spc="-51" dirty="0">
                <a:solidFill>
                  <a:schemeClr val="accent1"/>
                </a:solidFill>
                <a:uFillTx/>
                <a:latin typeface="Century Schoolbook"/>
              </a:rPr>
              <a:t>Methodology</a:t>
            </a:r>
            <a:endParaRPr lang="en-US" sz="3200" b="0" u="none" strike="noStrike" dirty="0">
              <a:solidFill>
                <a:schemeClr val="dk1"/>
              </a:solidFill>
              <a:uFillTx/>
              <a:latin typeface="Century Schoolbook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dt" idx="39"/>
          </p:nvPr>
        </p:nvSpPr>
        <p:spPr>
          <a:xfrm rot="16200000">
            <a:off x="10797480" y="999000"/>
            <a:ext cx="1904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algn="r" defTabSz="457200">
              <a:lnSpc>
                <a:spcPct val="100000"/>
              </a:lnSpc>
              <a:spcAft>
                <a:spcPts val="601"/>
              </a:spcAft>
              <a:buNone/>
              <a:defRPr lang="es-ES" sz="140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r" defTabSz="457200">
              <a:lnSpc>
                <a:spcPct val="100000"/>
              </a:lnSpc>
              <a:spcAft>
                <a:spcPts val="601"/>
              </a:spcAft>
              <a:buNone/>
            </a:pPr>
            <a:fld id="{83A54516-458D-4122-B424-950669666CF9}" type="datetime1">
              <a:rPr lang="es-ES" sz="140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rPr>
              <a:t>30/11/2024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sldNum" idx="40"/>
          </p:nvPr>
        </p:nvSpPr>
        <p:spPr>
          <a:xfrm>
            <a:off x="11292840" y="6172200"/>
            <a:ext cx="914040" cy="59328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ctr">
            <a:normAutofit/>
          </a:bodyPr>
          <a:lstStyle>
            <a:lvl1pPr indent="0" algn="ctr" defTabSz="457200">
              <a:lnSpc>
                <a:spcPct val="90000"/>
              </a:lnSpc>
              <a:spcAft>
                <a:spcPts val="601"/>
              </a:spcAft>
              <a:buNone/>
              <a:defRPr lang="en-US" sz="34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ctr" defTabSz="457200">
              <a:lnSpc>
                <a:spcPct val="90000"/>
              </a:lnSpc>
              <a:spcAft>
                <a:spcPts val="601"/>
              </a:spcAft>
              <a:buNone/>
            </a:pPr>
            <a:fld id="{AF7AD18B-DDD9-4353-B5FE-A198BDC74E5C}" type="slidenum">
              <a:rPr lang="en-US" sz="34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rPr>
              <a:t>4</a:t>
            </a:fld>
            <a:endParaRPr lang="en-US" sz="3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8" name="Title 1"/>
          <p:cNvSpPr/>
          <p:nvPr/>
        </p:nvSpPr>
        <p:spPr>
          <a:xfrm>
            <a:off x="1587786" y="912428"/>
            <a:ext cx="3206880" cy="71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2736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b="1" spc="-51" dirty="0">
                <a:solidFill>
                  <a:schemeClr val="accent1"/>
                </a:solidFill>
                <a:latin typeface="Century Schoolbook"/>
              </a:rPr>
              <a:t>P</a:t>
            </a:r>
            <a:r>
              <a:rPr lang="es-CR" b="1" spc="-51" dirty="0" err="1">
                <a:solidFill>
                  <a:schemeClr val="accent1"/>
                </a:solidFill>
                <a:latin typeface="Century Schoolbook"/>
              </a:rPr>
              <a:t>hysical</a:t>
            </a:r>
            <a:r>
              <a:rPr lang="es-CR" b="1" spc="-51" dirty="0">
                <a:solidFill>
                  <a:schemeClr val="accent1"/>
                </a:solidFill>
                <a:latin typeface="Century Schoolbook"/>
              </a:rPr>
              <a:t> </a:t>
            </a:r>
            <a:r>
              <a:rPr lang="es-CR" b="1" spc="-51" dirty="0" err="1">
                <a:solidFill>
                  <a:schemeClr val="accent1"/>
                </a:solidFill>
                <a:latin typeface="Century Schoolbook"/>
              </a:rPr>
              <a:t>Effects</a:t>
            </a:r>
            <a:endParaRPr lang="en-US" sz="1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C8C053-1EF1-2442-0E5E-59EFCEEE49A8}"/>
              </a:ext>
            </a:extLst>
          </p:cNvPr>
          <p:cNvSpPr txBox="1"/>
          <p:nvPr/>
        </p:nvSpPr>
        <p:spPr>
          <a:xfrm>
            <a:off x="1529305" y="3971493"/>
            <a:ext cx="180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Self-gravity</a:t>
            </a:r>
            <a:endParaRPr lang="es-C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D5FD2D-6ED1-919D-AB17-A4A769B7E092}"/>
              </a:ext>
            </a:extLst>
          </p:cNvPr>
          <p:cNvSpPr txBox="1"/>
          <p:nvPr/>
        </p:nvSpPr>
        <p:spPr>
          <a:xfrm>
            <a:off x="1485142" y="4752016"/>
            <a:ext cx="26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Radiation Transport</a:t>
            </a:r>
            <a:endParaRPr lang="es-C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D4DF2-F6B9-5A12-D455-19DEE1E5B33B}"/>
              </a:ext>
            </a:extLst>
          </p:cNvPr>
          <p:cNvSpPr txBox="1"/>
          <p:nvPr/>
        </p:nvSpPr>
        <p:spPr>
          <a:xfrm>
            <a:off x="1529302" y="5502625"/>
            <a:ext cx="26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Photo-ionization</a:t>
            </a:r>
            <a:endParaRPr lang="es-C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E3F97B-D6CF-D5D9-2747-046DCF8B35CC}"/>
              </a:ext>
            </a:extLst>
          </p:cNvPr>
          <p:cNvSpPr txBox="1"/>
          <p:nvPr/>
        </p:nvSpPr>
        <p:spPr>
          <a:xfrm>
            <a:off x="1485142" y="3223474"/>
            <a:ext cx="26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Stellar Evolution</a:t>
            </a:r>
            <a:endParaRPr lang="es-CR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26CB93A-3D81-33A3-99BF-03DE0061C26E}"/>
              </a:ext>
            </a:extLst>
          </p:cNvPr>
          <p:cNvSpPr/>
          <p:nvPr/>
        </p:nvSpPr>
        <p:spPr>
          <a:xfrm>
            <a:off x="4105319" y="2008932"/>
            <a:ext cx="1611391" cy="898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ACAE3A7-1C72-A2CA-5CE4-5C265A56470C}"/>
              </a:ext>
            </a:extLst>
          </p:cNvPr>
          <p:cNvSpPr/>
          <p:nvPr/>
        </p:nvSpPr>
        <p:spPr>
          <a:xfrm>
            <a:off x="4067882" y="4157068"/>
            <a:ext cx="1611391" cy="898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9380F9-2164-A1F7-E659-38B84CE28027}"/>
              </a:ext>
            </a:extLst>
          </p:cNvPr>
          <p:cNvSpPr txBox="1"/>
          <p:nvPr/>
        </p:nvSpPr>
        <p:spPr>
          <a:xfrm>
            <a:off x="1566741" y="1899076"/>
            <a:ext cx="180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MHD</a:t>
            </a:r>
            <a:endParaRPr lang="es-CR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9D98A194-D8F2-43F9-A48B-F2C443A7EDDF}"/>
              </a:ext>
            </a:extLst>
          </p:cNvPr>
          <p:cNvSpPr/>
          <p:nvPr/>
        </p:nvSpPr>
        <p:spPr>
          <a:xfrm>
            <a:off x="4067881" y="4936682"/>
            <a:ext cx="1611391" cy="898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6002669-ED11-A0D0-90FE-656D1202FD15}"/>
              </a:ext>
            </a:extLst>
          </p:cNvPr>
          <p:cNvSpPr/>
          <p:nvPr/>
        </p:nvSpPr>
        <p:spPr>
          <a:xfrm>
            <a:off x="4067880" y="5675875"/>
            <a:ext cx="1611391" cy="898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2253EB04-4382-453F-BD18-A1B4B07502BB}"/>
              </a:ext>
            </a:extLst>
          </p:cNvPr>
          <p:cNvSpPr/>
          <p:nvPr/>
        </p:nvSpPr>
        <p:spPr>
          <a:xfrm>
            <a:off x="4067882" y="3379669"/>
            <a:ext cx="1611391" cy="898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588058D-D06C-967C-3C79-94802E78BC53}"/>
              </a:ext>
            </a:extLst>
          </p:cNvPr>
          <p:cNvSpPr/>
          <p:nvPr/>
        </p:nvSpPr>
        <p:spPr>
          <a:xfrm>
            <a:off x="5948058" y="844041"/>
            <a:ext cx="3206880" cy="71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2736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b="1" spc="-51" dirty="0">
                <a:solidFill>
                  <a:schemeClr val="accent1"/>
                </a:solidFill>
                <a:latin typeface="Century Schoolbook"/>
              </a:rPr>
              <a:t>Program/Module</a:t>
            </a:r>
            <a:endParaRPr lang="en-US" sz="1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1BA66C-C020-A57D-6F87-F901D3A7898A}"/>
              </a:ext>
            </a:extLst>
          </p:cNvPr>
          <p:cNvSpPr txBox="1"/>
          <p:nvPr/>
        </p:nvSpPr>
        <p:spPr>
          <a:xfrm>
            <a:off x="6319676" y="1842743"/>
            <a:ext cx="180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PLUTO</a:t>
            </a:r>
            <a:r>
              <a:rPr lang="en-US" sz="1200" baseline="60000" dirty="0"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1</a:t>
            </a:r>
            <a:endParaRPr lang="es-CR" b="1" baseline="60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E65BC7-F470-5F32-7306-9564889CE85D}"/>
              </a:ext>
            </a:extLst>
          </p:cNvPr>
          <p:cNvSpPr txBox="1"/>
          <p:nvPr/>
        </p:nvSpPr>
        <p:spPr>
          <a:xfrm>
            <a:off x="6184888" y="4068753"/>
            <a:ext cx="1809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HAUMEA</a:t>
            </a:r>
            <a:r>
              <a:rPr lang="en-US" sz="1200" baseline="60000" dirty="0">
                <a:latin typeface="Verdana" panose="020B0604030504040204" pitchFamily="34" charset="0"/>
              </a:rPr>
              <a:t>2</a:t>
            </a:r>
            <a:endParaRPr lang="es-CR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B9A617-CFEB-58FA-869F-FFB2EEBD89ED}"/>
              </a:ext>
            </a:extLst>
          </p:cNvPr>
          <p:cNvSpPr txBox="1"/>
          <p:nvPr/>
        </p:nvSpPr>
        <p:spPr>
          <a:xfrm>
            <a:off x="6182189" y="4791084"/>
            <a:ext cx="1809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MAKEMAKE</a:t>
            </a:r>
            <a:r>
              <a:rPr lang="en-US" sz="1100" baseline="60000" dirty="0">
                <a:latin typeface="Verdana" panose="020B0604030504040204" pitchFamily="34" charset="0"/>
              </a:rPr>
              <a:t>3</a:t>
            </a:r>
            <a:endParaRPr lang="es-CR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2C6D09-42EF-5788-9CB2-5B71B4E71948}"/>
              </a:ext>
            </a:extLst>
          </p:cNvPr>
          <p:cNvSpPr txBox="1"/>
          <p:nvPr/>
        </p:nvSpPr>
        <p:spPr>
          <a:xfrm>
            <a:off x="6187587" y="5583564"/>
            <a:ext cx="1809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SEDNA</a:t>
            </a:r>
            <a:r>
              <a:rPr lang="en-US" sz="1200" baseline="60000" dirty="0">
                <a:latin typeface="Verdana" panose="020B0604030504040204" pitchFamily="34" charset="0"/>
              </a:rPr>
              <a:t>3</a:t>
            </a:r>
            <a:endParaRPr lang="es-CR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3D7144-57E5-1D4D-7B0A-5783269D5A86}"/>
              </a:ext>
            </a:extLst>
          </p:cNvPr>
          <p:cNvSpPr txBox="1"/>
          <p:nvPr/>
        </p:nvSpPr>
        <p:spPr>
          <a:xfrm>
            <a:off x="6065326" y="3103279"/>
            <a:ext cx="1809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Computed from the stellar tracks from Hosokawa et al. (2009)</a:t>
            </a:r>
            <a:endParaRPr lang="es-CR" sz="12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4710D5F-E8F4-8132-79A9-F3A7B89F42A5}"/>
              </a:ext>
            </a:extLst>
          </p:cNvPr>
          <p:cNvSpPr txBox="1"/>
          <p:nvPr/>
        </p:nvSpPr>
        <p:spPr>
          <a:xfrm>
            <a:off x="1522581" y="2459946"/>
            <a:ext cx="26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Ohmic dissipation</a:t>
            </a:r>
            <a:endParaRPr lang="es-CR" dirty="0"/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F62CE37D-AD08-37FE-7DB8-9A2DFE2127A3}"/>
              </a:ext>
            </a:extLst>
          </p:cNvPr>
          <p:cNvSpPr/>
          <p:nvPr/>
        </p:nvSpPr>
        <p:spPr>
          <a:xfrm>
            <a:off x="4061159" y="2633196"/>
            <a:ext cx="1611391" cy="898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10FDE63-4A68-E04C-5DC2-C942065B25E5}"/>
              </a:ext>
            </a:extLst>
          </p:cNvPr>
          <p:cNvSpPr txBox="1"/>
          <p:nvPr/>
        </p:nvSpPr>
        <p:spPr>
          <a:xfrm>
            <a:off x="6058449" y="2457847"/>
            <a:ext cx="1970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Model from Machida et al. (2007)</a:t>
            </a:r>
            <a:endParaRPr lang="es-CR" sz="14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041AFA6-457C-9DBD-8234-47EB340A993C}"/>
              </a:ext>
            </a:extLst>
          </p:cNvPr>
          <p:cNvSpPr txBox="1"/>
          <p:nvPr/>
        </p:nvSpPr>
        <p:spPr>
          <a:xfrm>
            <a:off x="8552206" y="1830044"/>
            <a:ext cx="2437813" cy="393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00" baseline="30000" dirty="0"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1</a:t>
            </a:r>
            <a:r>
              <a:rPr lang="en-US" sz="700" dirty="0"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Mignone et al. (2007). </a:t>
            </a:r>
            <a:r>
              <a:rPr lang="en-US" sz="700" i="1" dirty="0"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PLUTO: A Numerical Code for Computational Astrophysics</a:t>
            </a:r>
            <a:r>
              <a:rPr lang="en-US" sz="700" i="1" dirty="0">
                <a:effectLst/>
                <a:latin typeface="Verdana" panose="020B0604030504040204" pitchFamily="34" charset="0"/>
              </a:rPr>
              <a:t>. </a:t>
            </a:r>
            <a:r>
              <a:rPr lang="en-US" sz="700" i="1" dirty="0" err="1">
                <a:effectLst/>
                <a:latin typeface="Verdana" panose="020B0604030504040204" pitchFamily="34" charset="0"/>
              </a:rPr>
              <a:t>ApJs</a:t>
            </a:r>
            <a:endParaRPr lang="en-US" sz="700" dirty="0"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5C0B928-91B9-3B04-FFDB-4DFCB42E2299}"/>
              </a:ext>
            </a:extLst>
          </p:cNvPr>
          <p:cNvSpPr txBox="1"/>
          <p:nvPr/>
        </p:nvSpPr>
        <p:spPr>
          <a:xfrm>
            <a:off x="8552206" y="3916349"/>
            <a:ext cx="2437813" cy="555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00" baseline="30000" dirty="0">
                <a:latin typeface="Verdana" panose="020B0604030504040204" pitchFamily="34" charset="0"/>
              </a:rPr>
              <a:t>2</a:t>
            </a:r>
            <a:r>
              <a:rPr lang="en-US" sz="700" dirty="0"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Kuiper et al. (20</a:t>
            </a:r>
            <a:r>
              <a:rPr lang="en-US" sz="700" dirty="0">
                <a:latin typeface="Verdana" panose="020B0604030504040204" pitchFamily="34" charset="0"/>
              </a:rPr>
              <a:t>10</a:t>
            </a:r>
            <a:r>
              <a:rPr lang="en-US" sz="700" dirty="0"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). </a:t>
            </a:r>
            <a:r>
              <a:rPr lang="en-US" sz="700" i="1" dirty="0"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Circumventing the Radiation Pressure Barrier in the Formation of Massive Stars via Disk Accretion</a:t>
            </a:r>
            <a:r>
              <a:rPr lang="en-US" sz="700" i="1" dirty="0">
                <a:effectLst/>
                <a:latin typeface="Verdana" panose="020B0604030504040204" pitchFamily="34" charset="0"/>
              </a:rPr>
              <a:t>. </a:t>
            </a:r>
            <a:r>
              <a:rPr lang="en-US" sz="700" i="1" dirty="0" err="1">
                <a:effectLst/>
                <a:latin typeface="Verdana" panose="020B0604030504040204" pitchFamily="34" charset="0"/>
              </a:rPr>
              <a:t>ApJs</a:t>
            </a:r>
            <a:endParaRPr lang="en-US" sz="700" dirty="0"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9BC7C1C-5071-0527-2EC7-9DC03246218C}"/>
              </a:ext>
            </a:extLst>
          </p:cNvPr>
          <p:cNvSpPr txBox="1"/>
          <p:nvPr/>
        </p:nvSpPr>
        <p:spPr>
          <a:xfrm>
            <a:off x="8500120" y="5026563"/>
            <a:ext cx="2437813" cy="716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00" baseline="30000" dirty="0"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3</a:t>
            </a:r>
            <a:r>
              <a:rPr lang="en-US" sz="700" dirty="0"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Kuiper et al. (2018). </a:t>
            </a:r>
            <a:r>
              <a:rPr lang="en-US" sz="700" dirty="0" err="1">
                <a:latin typeface="Verdana" panose="020B0604030504040204" pitchFamily="34" charset="0"/>
              </a:rPr>
              <a:t>Makemake</a:t>
            </a:r>
            <a:r>
              <a:rPr lang="en-US" sz="700" dirty="0">
                <a:latin typeface="Verdana" panose="020B0604030504040204" pitchFamily="34" charset="0"/>
              </a:rPr>
              <a:t> + Sedna. A Continuum Radiation Transport and Photoionization Framework for Astrophysical Newtonian Fluid Dynamics</a:t>
            </a:r>
            <a:r>
              <a:rPr lang="en-US" sz="700" i="1" dirty="0">
                <a:effectLst/>
                <a:latin typeface="Verdana" panose="020B0604030504040204" pitchFamily="34" charset="0"/>
              </a:rPr>
              <a:t>. </a:t>
            </a:r>
            <a:r>
              <a:rPr lang="en-US" sz="700" i="1" dirty="0" err="1">
                <a:effectLst/>
                <a:latin typeface="Verdana" panose="020B0604030504040204" pitchFamily="34" charset="0"/>
              </a:rPr>
              <a:t>ApJs</a:t>
            </a:r>
            <a:endParaRPr lang="en-US" sz="700" dirty="0"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9" name="Arrow: Bent-Up 8">
            <a:extLst>
              <a:ext uri="{FF2B5EF4-FFF2-40B4-BE49-F238E27FC236}">
                <a16:creationId xmlns:a16="http://schemas.microsoft.com/office/drawing/2014/main" id="{99818BE2-ACA5-2D89-F740-4CDDE84DB317}"/>
              </a:ext>
            </a:extLst>
          </p:cNvPr>
          <p:cNvSpPr/>
          <p:nvPr/>
        </p:nvSpPr>
        <p:spPr>
          <a:xfrm rot="5400000">
            <a:off x="2478270" y="5127963"/>
            <a:ext cx="250310" cy="263753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6F208A-0C49-37B1-A1F5-3512C3B82619}"/>
              </a:ext>
            </a:extLst>
          </p:cNvPr>
          <p:cNvSpPr txBox="1"/>
          <p:nvPr/>
        </p:nvSpPr>
        <p:spPr>
          <a:xfrm>
            <a:off x="2805585" y="5139439"/>
            <a:ext cx="21466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100" dirty="0" err="1"/>
              <a:t>Irrad</a:t>
            </a:r>
            <a:r>
              <a:rPr lang="es-CR" sz="1100" dirty="0"/>
              <a:t>. </a:t>
            </a:r>
            <a:r>
              <a:rPr lang="es-CR" sz="1100" dirty="0" err="1"/>
              <a:t>Heating</a:t>
            </a:r>
            <a:r>
              <a:rPr lang="es-CR" sz="1100" dirty="0"/>
              <a:t> and </a:t>
            </a:r>
            <a:r>
              <a:rPr lang="es-CR" sz="1100" dirty="0" err="1"/>
              <a:t>Forces</a:t>
            </a:r>
            <a:endParaRPr lang="es-CR" sz="1100" dirty="0"/>
          </a:p>
        </p:txBody>
      </p:sp>
      <p:sp>
        <p:nvSpPr>
          <p:cNvPr id="17" name="Arrow: Bent-Up 16">
            <a:extLst>
              <a:ext uri="{FF2B5EF4-FFF2-40B4-BE49-F238E27FC236}">
                <a16:creationId xmlns:a16="http://schemas.microsoft.com/office/drawing/2014/main" id="{F8279E1A-A984-4444-6F3D-1562113F626A}"/>
              </a:ext>
            </a:extLst>
          </p:cNvPr>
          <p:cNvSpPr/>
          <p:nvPr/>
        </p:nvSpPr>
        <p:spPr>
          <a:xfrm rot="5400000">
            <a:off x="2489855" y="5915169"/>
            <a:ext cx="250310" cy="263753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AE8D40-DF18-A597-F9F9-D9F06A8223A3}"/>
              </a:ext>
            </a:extLst>
          </p:cNvPr>
          <p:cNvSpPr txBox="1"/>
          <p:nvPr/>
        </p:nvSpPr>
        <p:spPr>
          <a:xfrm>
            <a:off x="2817170" y="5926645"/>
            <a:ext cx="182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000" dirty="0" err="1"/>
              <a:t>Thermodynamics</a:t>
            </a:r>
            <a:r>
              <a:rPr lang="es-CR" sz="1000" dirty="0"/>
              <a:t> and </a:t>
            </a:r>
            <a:r>
              <a:rPr lang="es-CR" sz="1000" dirty="0" err="1"/>
              <a:t>Recombination</a:t>
            </a:r>
            <a:endParaRPr lang="es-CR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ontent Placeholder 2"/>
          <p:cNvSpPr/>
          <p:nvPr/>
        </p:nvSpPr>
        <p:spPr>
          <a:xfrm>
            <a:off x="779563" y="7460054"/>
            <a:ext cx="4893840" cy="1758135"/>
          </a:xfrm>
          <a:prstGeom prst="rect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US" sz="1800" b="0" u="none" strike="noStrike">
                <a:solidFill>
                  <a:srgbClr val="FFFFFF">
                    <a:alpha val="1000"/>
                  </a:srgbClr>
                </a:solidFill>
                <a:uFillTx/>
                <a:latin typeface="Century Schoolbook"/>
              </a:rPr>
              <a:t> 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C9DC41D-2916-42D1-8A86-43286545870D}" type="slidenum">
              <a:rPr/>
              <a:t>5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9BD0DCA-44FA-4D5A-96A4-6745B0DCB2EE}" type="datetime1">
              <a:rPr lang="en-US"/>
              <a:t>11/30/2024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5432D0C-6156-4402-167D-B8C1DE9E8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956" y="300532"/>
            <a:ext cx="6884673" cy="1154340"/>
          </a:xfrm>
        </p:spPr>
        <p:txBody>
          <a:bodyPr/>
          <a:lstStyle/>
          <a:p>
            <a:r>
              <a:rPr lang="es-CR" sz="4400" b="0" u="none" strike="noStrike" dirty="0" err="1">
                <a:solidFill>
                  <a:schemeClr val="dk2">
                    <a:lumMod val="60000"/>
                    <a:lumOff val="40000"/>
                  </a:schemeClr>
                </a:solidFill>
                <a:uFillTx/>
                <a:latin typeface="Century Schoolbook"/>
              </a:rPr>
              <a:t>Description</a:t>
            </a:r>
            <a:r>
              <a:rPr lang="es-CR" sz="4400" b="0" u="none" strike="noStrike" dirty="0">
                <a:solidFill>
                  <a:schemeClr val="dk2">
                    <a:lumMod val="60000"/>
                    <a:lumOff val="40000"/>
                  </a:schemeClr>
                </a:solidFill>
                <a:uFillTx/>
                <a:latin typeface="Century Schoolbook"/>
              </a:rPr>
              <a:t> </a:t>
            </a:r>
            <a:r>
              <a:rPr lang="es-CR" sz="4400" b="0" u="none" strike="noStrike" dirty="0" err="1">
                <a:solidFill>
                  <a:schemeClr val="dk2">
                    <a:lumMod val="60000"/>
                    <a:lumOff val="40000"/>
                  </a:schemeClr>
                </a:solidFill>
                <a:uFillTx/>
                <a:latin typeface="Century Schoolbook"/>
              </a:rPr>
              <a:t>of</a:t>
            </a:r>
            <a:r>
              <a:rPr lang="es-CR" sz="4400" b="0" u="none" strike="noStrike" dirty="0">
                <a:solidFill>
                  <a:schemeClr val="dk2">
                    <a:lumMod val="60000"/>
                    <a:lumOff val="40000"/>
                  </a:schemeClr>
                </a:solidFill>
                <a:uFillTx/>
                <a:latin typeface="Century Schoolbook"/>
              </a:rPr>
              <a:t> </a:t>
            </a:r>
            <a:r>
              <a:rPr lang="es-CR" sz="4400" b="0" u="none" strike="noStrike" dirty="0" err="1">
                <a:solidFill>
                  <a:schemeClr val="dk2">
                    <a:lumMod val="60000"/>
                    <a:lumOff val="40000"/>
                  </a:schemeClr>
                </a:solidFill>
                <a:uFillTx/>
                <a:latin typeface="Century Schoolbook"/>
              </a:rPr>
              <a:t>the</a:t>
            </a:r>
            <a:r>
              <a:rPr lang="es-CR" sz="4400" b="0" u="none" strike="noStrike" dirty="0">
                <a:solidFill>
                  <a:schemeClr val="dk2">
                    <a:lumMod val="60000"/>
                    <a:lumOff val="40000"/>
                  </a:schemeClr>
                </a:solidFill>
                <a:uFillTx/>
                <a:latin typeface="Century Schoolbook"/>
              </a:rPr>
              <a:t> </a:t>
            </a:r>
            <a:r>
              <a:rPr lang="es-CR" sz="4400" b="0" u="none" strike="noStrike" dirty="0" err="1">
                <a:solidFill>
                  <a:schemeClr val="dk2">
                    <a:lumMod val="60000"/>
                    <a:lumOff val="40000"/>
                  </a:schemeClr>
                </a:solidFill>
                <a:uFillTx/>
                <a:latin typeface="Century Schoolbook"/>
              </a:rPr>
              <a:t>model</a:t>
            </a:r>
            <a:br>
              <a:rPr lang="en-US" sz="4400" b="0" u="none" strike="noStrike" dirty="0">
                <a:solidFill>
                  <a:srgbClr val="000000"/>
                </a:solidFill>
                <a:uFillTx/>
                <a:latin typeface="Arial"/>
              </a:rPr>
            </a:br>
            <a:endParaRPr lang="es-C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5EC176-D948-44FC-099A-ABAAD8A8B2AC}"/>
              </a:ext>
            </a:extLst>
          </p:cNvPr>
          <p:cNvSpPr txBox="1"/>
          <p:nvPr/>
        </p:nvSpPr>
        <p:spPr>
          <a:xfrm>
            <a:off x="941166" y="1331290"/>
            <a:ext cx="4294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Initial conditions of the collapse</a:t>
            </a:r>
            <a:endParaRPr lang="en-US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EB24018-B35A-C504-7438-05D0F642343D}"/>
                  </a:ext>
                </a:extLst>
              </p:cNvPr>
              <p:cNvSpPr txBox="1"/>
              <p:nvPr/>
            </p:nvSpPr>
            <p:spPr>
              <a:xfrm>
                <a:off x="779563" y="3375566"/>
                <a:ext cx="30267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smtClean="0">
                          <a:latin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𝑜𝑛𝑠𝑡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 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EB24018-B35A-C504-7438-05D0F6423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563" y="3375566"/>
                <a:ext cx="3026763" cy="369332"/>
              </a:xfrm>
              <a:prstGeom prst="rect">
                <a:avLst/>
              </a:prstGeom>
              <a:blipFill>
                <a:blip r:embed="rId3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s-C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9A68FF49-BF12-5A47-07EA-BD3FB02A4B19}"/>
              </a:ext>
            </a:extLst>
          </p:cNvPr>
          <p:cNvSpPr txBox="1"/>
          <p:nvPr/>
        </p:nvSpPr>
        <p:spPr>
          <a:xfrm>
            <a:off x="5369539" y="3375566"/>
            <a:ext cx="18354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Rotation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5FCA3ED-B1C7-02D0-C9FF-35FED400F1F0}"/>
                  </a:ext>
                </a:extLst>
              </p:cNvPr>
              <p:cNvSpPr txBox="1"/>
              <p:nvPr/>
            </p:nvSpPr>
            <p:spPr>
              <a:xfrm>
                <a:off x="3783437" y="5069725"/>
                <a:ext cx="3009449" cy="5329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acc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/ </m:t>
                        </m:r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ϕ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 /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Φ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𝑐𝑟𝑖𝑡</m:t>
                            </m:r>
                          </m:sub>
                        </m:sSub>
                      </m:den>
                    </m:f>
                  </m:oMath>
                </a14:m>
                <a:r>
                  <a:rPr lang="es-CR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es-CR" dirty="0"/>
                  <a:t>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5FCA3ED-B1C7-02D0-C9FF-35FED400F1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3437" y="5069725"/>
                <a:ext cx="3009449" cy="532903"/>
              </a:xfrm>
              <a:prstGeom prst="rect">
                <a:avLst/>
              </a:prstGeom>
              <a:blipFill>
                <a:blip r:embed="rId4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s-C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049CA83-F1E3-C7E2-E5BB-65E560DA86DB}"/>
                  </a:ext>
                </a:extLst>
              </p:cNvPr>
              <p:cNvSpPr txBox="1"/>
              <p:nvPr/>
            </p:nvSpPr>
            <p:spPr>
              <a:xfrm>
                <a:off x="3576588" y="5716629"/>
                <a:ext cx="264898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sz="1200" dirty="0"/>
                  <a:t>This magnetic flux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sz="1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bSup>
                      <m:sSubSup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200" dirty="0"/>
                  <a:t> is computed across the midplane.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049CA83-F1E3-C7E2-E5BB-65E560DA8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6588" y="5716629"/>
                <a:ext cx="2648986" cy="461665"/>
              </a:xfrm>
              <a:prstGeom prst="rect">
                <a:avLst/>
              </a:prstGeom>
              <a:blipFill>
                <a:blip r:embed="rId5"/>
                <a:stretch>
                  <a:fillRect l="-230" t="-2667" b="-10667"/>
                </a:stretch>
              </a:blipFill>
            </p:spPr>
            <p:txBody>
              <a:bodyPr/>
              <a:lstStyle/>
              <a:p>
                <a:r>
                  <a:rPr lang="es-C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B223F7-BC6F-E821-89E6-C956272272A0}"/>
                  </a:ext>
                </a:extLst>
              </p:cNvPr>
              <p:cNvSpPr txBox="1"/>
              <p:nvPr/>
            </p:nvSpPr>
            <p:spPr>
              <a:xfrm>
                <a:off x="881586" y="2444577"/>
                <a:ext cx="2901851" cy="3724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−1.5</m:t>
                          </m:r>
                        </m:sup>
                      </m:sSup>
                    </m:oMath>
                  </m:oMathPara>
                </a14:m>
                <a:endParaRPr lang="es-CR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B223F7-BC6F-E821-89E6-C95627227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586" y="2444577"/>
                <a:ext cx="2901851" cy="372410"/>
              </a:xfrm>
              <a:prstGeom prst="rect">
                <a:avLst/>
              </a:prstGeom>
              <a:blipFill>
                <a:blip r:embed="rId6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s-C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F2A921A-95FA-44CF-3EE4-49ABAD3CA6C3}"/>
              </a:ext>
            </a:extLst>
          </p:cNvPr>
          <p:cNvSpPr txBox="1"/>
          <p:nvPr/>
        </p:nvSpPr>
        <p:spPr>
          <a:xfrm>
            <a:off x="5505583" y="2434953"/>
            <a:ext cx="18354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Density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C0D9282-DB74-9337-1CDE-8869F4F8675D}"/>
              </a:ext>
            </a:extLst>
          </p:cNvPr>
          <p:cNvSpPr txBox="1"/>
          <p:nvPr/>
        </p:nvSpPr>
        <p:spPr>
          <a:xfrm>
            <a:off x="4640655" y="4355676"/>
            <a:ext cx="2065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Magnetic Field</a:t>
            </a:r>
            <a:endParaRPr lang="en-US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060E2AF-13CB-2CB2-915F-4AC5FBFE60E0}"/>
                  </a:ext>
                </a:extLst>
              </p:cNvPr>
              <p:cNvSpPr txBox="1"/>
              <p:nvPr/>
            </p:nvSpPr>
            <p:spPr>
              <a:xfrm>
                <a:off x="1329106" y="4399573"/>
                <a:ext cx="3009449" cy="402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</m:oMath>
                  </m:oMathPara>
                </a14:m>
                <a:endParaRPr lang="es-CR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060E2AF-13CB-2CB2-915F-4AC5FBFE6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106" y="4399573"/>
                <a:ext cx="3009449" cy="402931"/>
              </a:xfrm>
              <a:prstGeom prst="rect">
                <a:avLst/>
              </a:prstGeom>
              <a:blipFill>
                <a:blip r:embed="rId7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s-C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F2AB5179-F2F2-4948-0480-7EDB77AEF96B}"/>
              </a:ext>
            </a:extLst>
          </p:cNvPr>
          <p:cNvCxnSpPr/>
          <p:nvPr/>
        </p:nvCxnSpPr>
        <p:spPr>
          <a:xfrm>
            <a:off x="2902308" y="4849023"/>
            <a:ext cx="792906" cy="531895"/>
          </a:xfrm>
          <a:prstGeom prst="bentConnector3">
            <a:avLst>
              <a:gd name="adj1" fmla="val -807"/>
            </a:avLst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F473AFC-ED38-142D-F07F-59CE2CD03B53}"/>
                  </a:ext>
                </a:extLst>
              </p:cNvPr>
              <p:cNvSpPr txBox="1"/>
              <p:nvPr/>
            </p:nvSpPr>
            <p:spPr>
              <a:xfrm>
                <a:off x="6483466" y="1340642"/>
                <a:ext cx="3836644" cy="381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Cloud of radius 0.1 pc and 100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s-CR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F473AFC-ED38-142D-F07F-59CE2CD03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3466" y="1340642"/>
                <a:ext cx="3836644" cy="381451"/>
              </a:xfrm>
              <a:prstGeom prst="rect">
                <a:avLst/>
              </a:prstGeom>
              <a:blipFill>
                <a:blip r:embed="rId8"/>
                <a:stretch>
                  <a:fillRect l="-1431" t="-11290" b="-20968"/>
                </a:stretch>
              </a:blipFill>
            </p:spPr>
            <p:txBody>
              <a:bodyPr/>
              <a:lstStyle/>
              <a:p>
                <a:r>
                  <a:rPr lang="es-C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76F7FFF-1BD6-663D-9A50-3B010F5AD87D}"/>
                  </a:ext>
                </a:extLst>
              </p:cNvPr>
              <p:cNvSpPr txBox="1"/>
              <p:nvPr/>
            </p:nvSpPr>
            <p:spPr>
              <a:xfrm>
                <a:off x="2777529" y="3429000"/>
                <a:ext cx="3026763" cy="358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𝑟𝑜𝑡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/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𝑔𝑟𝑎𝑣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=0.04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76F7FFF-1BD6-663D-9A50-3B010F5AD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529" y="3429000"/>
                <a:ext cx="3026763" cy="358560"/>
              </a:xfrm>
              <a:prstGeom prst="rect">
                <a:avLst/>
              </a:prstGeom>
              <a:blipFill>
                <a:blip r:embed="rId9"/>
                <a:stretch>
                  <a:fillRect b="-5172"/>
                </a:stretch>
              </a:blipFill>
            </p:spPr>
            <p:txBody>
              <a:bodyPr/>
              <a:lstStyle/>
              <a:p>
                <a:r>
                  <a:rPr lang="es-C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Picture 50">
            <a:extLst>
              <a:ext uri="{FF2B5EF4-FFF2-40B4-BE49-F238E27FC236}">
                <a16:creationId xmlns:a16="http://schemas.microsoft.com/office/drawing/2014/main" id="{6DC6A878-7812-330E-2D61-C037355E1B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1223" y="2236541"/>
            <a:ext cx="4579411" cy="410075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A7C5AF4-E31B-A032-2E3F-427424843F94}"/>
              </a:ext>
            </a:extLst>
          </p:cNvPr>
          <p:cNvCxnSpPr/>
          <p:nvPr/>
        </p:nvCxnSpPr>
        <p:spPr>
          <a:xfrm flipV="1">
            <a:off x="9314932" y="4872227"/>
            <a:ext cx="0" cy="784975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6203392-731B-7025-C4A6-FEFCF5B055CB}"/>
                  </a:ext>
                </a:extLst>
              </p:cNvPr>
              <p:cNvSpPr txBox="1"/>
              <p:nvPr/>
            </p:nvSpPr>
            <p:spPr>
              <a:xfrm>
                <a:off x="8887838" y="5080048"/>
                <a:ext cx="3904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rgbClr val="4F81B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solidFill>
                                <a:srgbClr val="4F81BD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rgbClr val="4F81BD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s-CR" b="1" i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6203392-731B-7025-C4A6-FEFCF5B055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7838" y="5080048"/>
                <a:ext cx="390428" cy="369332"/>
              </a:xfrm>
              <a:prstGeom prst="rect">
                <a:avLst/>
              </a:prstGeom>
              <a:blipFill>
                <a:blip r:embed="rId11"/>
                <a:stretch>
                  <a:fillRect r="-7813" b="-3279"/>
                </a:stretch>
              </a:blipFill>
            </p:spPr>
            <p:txBody>
              <a:bodyPr/>
              <a:lstStyle/>
              <a:p>
                <a:r>
                  <a:rPr lang="es-C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 descr="An orange curved arrow on a black background&#10;&#10;Description automatically generated">
            <a:extLst>
              <a:ext uri="{FF2B5EF4-FFF2-40B4-BE49-F238E27FC236}">
                <a16:creationId xmlns:a16="http://schemas.microsoft.com/office/drawing/2014/main" id="{5D069D70-5E2E-3DED-E0F2-3818341677D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774" y="4932568"/>
            <a:ext cx="784975" cy="784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572295B-2A9A-9CC1-79B5-23FD16D2FE1D}"/>
                  </a:ext>
                </a:extLst>
              </p:cNvPr>
              <p:cNvSpPr txBox="1"/>
              <p:nvPr/>
            </p:nvSpPr>
            <p:spPr>
              <a:xfrm>
                <a:off x="6778537" y="5136538"/>
                <a:ext cx="72273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rgbClr val="FFA932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s-CR" dirty="0">
                  <a:solidFill>
                    <a:srgbClr val="FFA932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572295B-2A9A-9CC1-79B5-23FD16D2F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537" y="5136538"/>
                <a:ext cx="722737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8C5D6F-1D3A-ADA4-898E-3D24EBCD5443}"/>
              </a:ext>
            </a:extLst>
          </p:cNvPr>
          <p:cNvSpPr/>
          <p:nvPr/>
        </p:nvSpPr>
        <p:spPr>
          <a:xfrm>
            <a:off x="-159860" y="5790134"/>
            <a:ext cx="12430724" cy="10678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70" name="PlaceHolder 2"/>
          <p:cNvSpPr>
            <a:spLocks noGrp="1"/>
          </p:cNvSpPr>
          <p:nvPr>
            <p:ph type="dt" idx="61"/>
          </p:nvPr>
        </p:nvSpPr>
        <p:spPr>
          <a:xfrm rot="16200000">
            <a:off x="10797480" y="999000"/>
            <a:ext cx="1904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algn="r" defTabSz="914400">
              <a:lnSpc>
                <a:spcPct val="100000"/>
              </a:lnSpc>
              <a:spcAft>
                <a:spcPts val="601"/>
              </a:spcAft>
              <a:buNone/>
              <a:defRPr lang="en-US" sz="105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r" defTabSz="914400">
              <a:lnSpc>
                <a:spcPct val="100000"/>
              </a:lnSpc>
              <a:spcAft>
                <a:spcPts val="601"/>
              </a:spcAft>
              <a:buNone/>
            </a:pPr>
            <a:fld id="{4D42FF12-0CE1-4150-849C-C1E188952ED9}" type="datetime1">
              <a:rPr lang="en-US" sz="105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rPr>
              <a:t>11/30/2024</a:t>
            </a:fld>
            <a:endParaRPr lang="en-US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276" name="Picture 275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9860" y="342900"/>
            <a:ext cx="12430724" cy="6172200"/>
          </a:xfrm>
          <a:prstGeom prst="rect">
            <a:avLst/>
          </a:prstGeom>
          <a:ln w="0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DC112E-85FC-C560-7D01-F2831AC3619D}"/>
              </a:ext>
            </a:extLst>
          </p:cNvPr>
          <p:cNvSpPr/>
          <p:nvPr/>
        </p:nvSpPr>
        <p:spPr>
          <a:xfrm>
            <a:off x="-159860" y="-647873"/>
            <a:ext cx="12430724" cy="10678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38B058-FCFC-2943-28DF-0E395C737AE7}"/>
              </a:ext>
            </a:extLst>
          </p:cNvPr>
          <p:cNvSpPr txBox="1"/>
          <p:nvPr/>
        </p:nvSpPr>
        <p:spPr>
          <a:xfrm>
            <a:off x="1031004" y="443002"/>
            <a:ext cx="112805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Only MHD</a:t>
            </a:r>
            <a:endParaRPr lang="es-CR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ACA2B9-D6A2-1CAA-8749-9B1DE69A01DD}"/>
              </a:ext>
            </a:extLst>
          </p:cNvPr>
          <p:cNvSpPr txBox="1"/>
          <p:nvPr/>
        </p:nvSpPr>
        <p:spPr>
          <a:xfrm>
            <a:off x="2739930" y="436390"/>
            <a:ext cx="1930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Only </a:t>
            </a:r>
            <a:r>
              <a:rPr lang="en-US" sz="1400" dirty="0" err="1"/>
              <a:t>Irrad</a:t>
            </a:r>
            <a:r>
              <a:rPr lang="en-US" sz="1400" dirty="0"/>
              <a:t>. Heating</a:t>
            </a:r>
            <a:endParaRPr lang="es-CR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9D718F-D566-500E-C660-57C05358D5D5}"/>
              </a:ext>
            </a:extLst>
          </p:cNvPr>
          <p:cNvSpPr txBox="1"/>
          <p:nvPr/>
        </p:nvSpPr>
        <p:spPr>
          <a:xfrm>
            <a:off x="5096870" y="460563"/>
            <a:ext cx="1930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/>
              <a:t>Irrad</a:t>
            </a:r>
            <a:r>
              <a:rPr lang="en-US" sz="1400" dirty="0"/>
              <a:t>. Force + Hea.</a:t>
            </a:r>
            <a:endParaRPr lang="es-CR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2A6841-BD35-10A7-10F9-3F80ABA9FB32}"/>
              </a:ext>
            </a:extLst>
          </p:cNvPr>
          <p:cNvSpPr txBox="1"/>
          <p:nvPr/>
        </p:nvSpPr>
        <p:spPr>
          <a:xfrm>
            <a:off x="7027270" y="473780"/>
            <a:ext cx="1930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Photo. + </a:t>
            </a:r>
            <a:r>
              <a:rPr lang="en-US" sz="1200" dirty="0" err="1"/>
              <a:t>Irrad</a:t>
            </a:r>
            <a:r>
              <a:rPr lang="en-US" sz="1200" dirty="0"/>
              <a:t>. Heating</a:t>
            </a:r>
            <a:endParaRPr lang="es-C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5200A-F674-9087-C71E-C1E1EA003106}"/>
              </a:ext>
            </a:extLst>
          </p:cNvPr>
          <p:cNvSpPr txBox="1"/>
          <p:nvPr/>
        </p:nvSpPr>
        <p:spPr>
          <a:xfrm>
            <a:off x="9076268" y="473779"/>
            <a:ext cx="19304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Photo. + </a:t>
            </a:r>
            <a:r>
              <a:rPr lang="en-US" sz="1100" dirty="0" err="1"/>
              <a:t>Irrad</a:t>
            </a:r>
            <a:r>
              <a:rPr lang="en-US" sz="1100" dirty="0"/>
              <a:t>. Force +H.</a:t>
            </a:r>
            <a:endParaRPr lang="es-CR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3" fill="hold"/>
                                        <p:tgtEl>
                                          <p:spTgt spid="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7" restart="whenNotActive" fill="hold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childTnLst>
                  <p:par>
                    <p:cTn id="8" fill="hold">
                      <p:stCondLst>
                        <p:cond evt="onClick" delay="0">
                          <p:tgtEl>
                            <p:spTgt spid="276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0BF02C-E6D1-3A74-15CE-3918BDFDB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15DAC65-DFA1-8129-178A-05EDC8749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5475" y="2441726"/>
            <a:ext cx="5527364" cy="4381222"/>
          </a:xfrm>
          <a:prstGeom prst="rect">
            <a:avLst/>
          </a:prstGeom>
        </p:spPr>
      </p:pic>
      <p:sp>
        <p:nvSpPr>
          <p:cNvPr id="216" name="PlaceHolder 1">
            <a:extLst>
              <a:ext uri="{FF2B5EF4-FFF2-40B4-BE49-F238E27FC236}">
                <a16:creationId xmlns:a16="http://schemas.microsoft.com/office/drawing/2014/main" id="{32D37800-C560-7A21-C292-15623A772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726" y="1181340"/>
            <a:ext cx="4297042" cy="408340"/>
          </a:xfrm>
          <a:prstGeom prst="rect">
            <a:avLst/>
          </a:prstGeom>
          <a:noFill/>
          <a:ln w="0">
            <a:noFill/>
          </a:ln>
        </p:spPr>
        <p:txBody>
          <a:bodyPr lIns="91440" tIns="27360" rIns="91440" bIns="45720" anchor="b">
            <a:noAutofit/>
          </a:bodyPr>
          <a:lstStyle/>
          <a:p>
            <a:pPr indent="0" defTabSz="914400">
              <a:lnSpc>
                <a:spcPct val="85000"/>
              </a:lnSpc>
              <a:buNone/>
            </a:pPr>
            <a:r>
              <a:rPr lang="en-US" sz="2800" b="1" spc="-51" dirty="0">
                <a:solidFill>
                  <a:srgbClr val="4F81BD"/>
                </a:solidFill>
                <a:latin typeface="Century Schoolbook"/>
              </a:rPr>
              <a:t>Outflows in the cavity</a:t>
            </a:r>
            <a:endParaRPr lang="en-US" sz="2800" b="0" u="none" strike="noStrike" dirty="0">
              <a:solidFill>
                <a:schemeClr val="dk1"/>
              </a:solidFill>
              <a:uFillTx/>
              <a:latin typeface="Century Schoolbook"/>
            </a:endParaRPr>
          </a:p>
        </p:txBody>
      </p:sp>
      <p:sp>
        <p:nvSpPr>
          <p:cNvPr id="217" name="PlaceHolder 2">
            <a:extLst>
              <a:ext uri="{FF2B5EF4-FFF2-40B4-BE49-F238E27FC236}">
                <a16:creationId xmlns:a16="http://schemas.microsoft.com/office/drawing/2014/main" id="{E0626F42-09CE-671B-4963-6345C39909D2}"/>
              </a:ext>
            </a:extLst>
          </p:cNvPr>
          <p:cNvSpPr>
            <a:spLocks noGrp="1"/>
          </p:cNvSpPr>
          <p:nvPr>
            <p:ph type="dt" idx="49"/>
          </p:nvPr>
        </p:nvSpPr>
        <p:spPr>
          <a:xfrm rot="16200000">
            <a:off x="10797480" y="999000"/>
            <a:ext cx="1904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algn="r" defTabSz="457200">
              <a:lnSpc>
                <a:spcPct val="100000"/>
              </a:lnSpc>
              <a:spcAft>
                <a:spcPts val="601"/>
              </a:spcAft>
              <a:buNone/>
              <a:defRPr lang="en-US" sz="105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r" defTabSz="457200">
              <a:lnSpc>
                <a:spcPct val="100000"/>
              </a:lnSpc>
              <a:spcAft>
                <a:spcPts val="601"/>
              </a:spcAft>
              <a:buNone/>
            </a:pPr>
            <a:fld id="{AA4BB93D-3768-41AB-92C1-357C593452FC}" type="datetime1">
              <a:rPr lang="en-US" sz="105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rPr>
              <a:t>11/30/2024</a:t>
            </a:fld>
            <a:endParaRPr lang="en-US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18" name="PlaceHolder 3">
            <a:extLst>
              <a:ext uri="{FF2B5EF4-FFF2-40B4-BE49-F238E27FC236}">
                <a16:creationId xmlns:a16="http://schemas.microsoft.com/office/drawing/2014/main" id="{155EDF5C-03E5-12AC-FDBC-9E12A70AEFEF}"/>
              </a:ext>
            </a:extLst>
          </p:cNvPr>
          <p:cNvSpPr>
            <a:spLocks noGrp="1"/>
          </p:cNvSpPr>
          <p:nvPr>
            <p:ph type="sldNum" idx="50"/>
          </p:nvPr>
        </p:nvSpPr>
        <p:spPr>
          <a:xfrm>
            <a:off x="11292840" y="6172200"/>
            <a:ext cx="914040" cy="59328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ctr">
            <a:normAutofit/>
          </a:bodyPr>
          <a:lstStyle>
            <a:lvl1pPr indent="0" algn="ctr" defTabSz="457200">
              <a:lnSpc>
                <a:spcPct val="90000"/>
              </a:lnSpc>
              <a:spcAft>
                <a:spcPts val="601"/>
              </a:spcAft>
              <a:buNone/>
              <a:def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ctr" defTabSz="457200">
              <a:lnSpc>
                <a:spcPct val="90000"/>
              </a:lnSpc>
              <a:spcAft>
                <a:spcPts val="601"/>
              </a:spcAft>
              <a:buNone/>
            </a:pPr>
            <a:fld id="{CCBA6091-9166-4B2B-8467-F95412AC5BA3}" type="slidenum">
              <a: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rPr>
              <a:t>7</a:t>
            </a:fld>
            <a:endParaRPr lang="en-US" sz="36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30B5F0-8BAD-855E-22B8-772072463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284" y="124255"/>
            <a:ext cx="5438132" cy="4383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52612D-EE4D-3C0F-A4A2-9B0AAF730937}"/>
                  </a:ext>
                </a:extLst>
              </p:cNvPr>
              <p:cNvSpPr txBox="1"/>
              <p:nvPr/>
            </p:nvSpPr>
            <p:spPr>
              <a:xfrm>
                <a:off x="3142860" y="4531495"/>
                <a:ext cx="1775515" cy="612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𝑟𝑎𝑑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𝑎𝑏𝑠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acc>
                        <m:accPr>
                          <m:chr m:val="̂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s-CR" sz="1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52612D-EE4D-3C0F-A4A2-9B0AAF7309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860" y="4531495"/>
                <a:ext cx="1775515" cy="6127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EB875E-2BC1-B8BF-39D1-6C1D93B1276A}"/>
                  </a:ext>
                </a:extLst>
              </p:cNvPr>
              <p:cNvSpPr txBox="1"/>
              <p:nvPr/>
            </p:nvSpPr>
            <p:spPr>
              <a:xfrm>
                <a:off x="3120480" y="5144291"/>
                <a:ext cx="1775515" cy="402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𝑡h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𝑡h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s-CR" sz="1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EB875E-2BC1-B8BF-39D1-6C1D93B12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0480" y="5144291"/>
                <a:ext cx="1775515" cy="402931"/>
              </a:xfrm>
              <a:prstGeom prst="rect">
                <a:avLst/>
              </a:prstGeom>
              <a:blipFill>
                <a:blip r:embed="rId5"/>
                <a:stretch>
                  <a:fillRect t="-21212" r="-9966" b="-7576"/>
                </a:stretch>
              </a:blipFill>
            </p:spPr>
            <p:txBody>
              <a:bodyPr/>
              <a:lstStyle/>
              <a:p>
                <a:r>
                  <a:rPr lang="es-C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FCC7B5-AB8E-3C40-0D81-BD6C01A3F6E7}"/>
                  </a:ext>
                </a:extLst>
              </p:cNvPr>
              <p:cNvSpPr txBox="1"/>
              <p:nvPr/>
            </p:nvSpPr>
            <p:spPr>
              <a:xfrm>
                <a:off x="3098100" y="5561264"/>
                <a:ext cx="1775515" cy="610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s-CR" sz="1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FCC7B5-AB8E-3C40-0D81-BD6C01A3F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100" y="5561264"/>
                <a:ext cx="1775515" cy="6109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A156987-5106-A715-22DE-00D3EA5D3696}"/>
                  </a:ext>
                </a:extLst>
              </p:cNvPr>
              <p:cNvSpPr txBox="1"/>
              <p:nvPr/>
            </p:nvSpPr>
            <p:spPr>
              <a:xfrm>
                <a:off x="3098100" y="6154544"/>
                <a:ext cx="177551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</m:oMath>
                  </m:oMathPara>
                </a14:m>
                <a:endParaRPr lang="es-CR" sz="1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A156987-5106-A715-22DE-00D3EA5D3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100" y="6154544"/>
                <a:ext cx="1775515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D9F1AEE-1EE1-B28C-2872-A5AFCE932B9C}"/>
              </a:ext>
            </a:extLst>
          </p:cNvPr>
          <p:cNvSpPr txBox="1"/>
          <p:nvPr/>
        </p:nvSpPr>
        <p:spPr>
          <a:xfrm>
            <a:off x="786887" y="5497400"/>
            <a:ext cx="2125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Included Forces</a:t>
            </a:r>
            <a:endParaRPr lang="es-CR" b="1" dirty="0">
              <a:solidFill>
                <a:srgbClr val="4F81BD"/>
              </a:solidFill>
            </a:endParaRPr>
          </a:p>
        </p:txBody>
      </p:sp>
      <p:sp>
        <p:nvSpPr>
          <p:cNvPr id="14" name="Double Bracket 13">
            <a:extLst>
              <a:ext uri="{FF2B5EF4-FFF2-40B4-BE49-F238E27FC236}">
                <a16:creationId xmlns:a16="http://schemas.microsoft.com/office/drawing/2014/main" id="{D6E04E2C-ECEE-9558-0490-80DE4D3749C8}"/>
              </a:ext>
            </a:extLst>
          </p:cNvPr>
          <p:cNvSpPr/>
          <p:nvPr/>
        </p:nvSpPr>
        <p:spPr>
          <a:xfrm>
            <a:off x="2912790" y="4584700"/>
            <a:ext cx="2351360" cy="2149045"/>
          </a:xfrm>
          <a:prstGeom prst="bracketPair">
            <a:avLst>
              <a:gd name="adj" fmla="val 15190"/>
            </a:avLst>
          </a:prstGeom>
          <a:ln w="1905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D2DE71D4-08F2-0BD2-1AE6-1E4F92700884}"/>
              </a:ext>
            </a:extLst>
          </p:cNvPr>
          <p:cNvSpPr/>
          <p:nvPr/>
        </p:nvSpPr>
        <p:spPr>
          <a:xfrm>
            <a:off x="2343150" y="5029200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324330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751CA4-2D5C-07D3-F2AD-D3A4876DCA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" t="8007" r="1550" b="4154"/>
          <a:stretch/>
        </p:blipFill>
        <p:spPr>
          <a:xfrm>
            <a:off x="512306" y="0"/>
            <a:ext cx="5613072" cy="5861050"/>
          </a:xfrm>
          <a:prstGeom prst="rect">
            <a:avLst/>
          </a:prstGeom>
        </p:spPr>
      </p:pic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7088528" y="490270"/>
            <a:ext cx="3366126" cy="590385"/>
          </a:xfrm>
          <a:prstGeom prst="rect">
            <a:avLst/>
          </a:prstGeom>
          <a:noFill/>
          <a:ln w="0">
            <a:noFill/>
          </a:ln>
        </p:spPr>
        <p:txBody>
          <a:bodyPr lIns="91440" tIns="27360" rIns="91440" bIns="45720" anchor="b">
            <a:noAutofit/>
          </a:bodyPr>
          <a:lstStyle/>
          <a:p>
            <a:pPr indent="0" defTabSz="914400">
              <a:lnSpc>
                <a:spcPct val="85000"/>
              </a:lnSpc>
              <a:buNone/>
            </a:pPr>
            <a:r>
              <a:rPr lang="en-US" sz="2400" b="1" u="none" strike="noStrike" spc="-51" dirty="0">
                <a:solidFill>
                  <a:srgbClr val="4F81BD"/>
                </a:solidFill>
                <a:uFillTx/>
                <a:latin typeface="Century Schoolbook"/>
              </a:rPr>
              <a:t>Cavity Broadening</a:t>
            </a:r>
            <a:endParaRPr lang="en-US" sz="2400" b="0" u="none" strike="noStrike" dirty="0">
              <a:solidFill>
                <a:schemeClr val="dk1"/>
              </a:solidFill>
              <a:uFillTx/>
              <a:latin typeface="Century Schoolbook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dt" idx="51"/>
          </p:nvPr>
        </p:nvSpPr>
        <p:spPr>
          <a:xfrm rot="16200000">
            <a:off x="10797480" y="999000"/>
            <a:ext cx="1904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algn="r" defTabSz="457200">
              <a:lnSpc>
                <a:spcPct val="100000"/>
              </a:lnSpc>
              <a:spcAft>
                <a:spcPts val="601"/>
              </a:spcAft>
              <a:buNone/>
              <a:defRPr lang="en-US" sz="105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r" defTabSz="457200">
              <a:lnSpc>
                <a:spcPct val="100000"/>
              </a:lnSpc>
              <a:spcAft>
                <a:spcPts val="601"/>
              </a:spcAft>
              <a:buNone/>
            </a:pPr>
            <a:fld id="{2AF3F999-BA99-426B-9054-D442ABC14C10}" type="datetime1">
              <a:rPr lang="en-US" sz="105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rPr>
              <a:t>11/30/2024</a:t>
            </a:fld>
            <a:endParaRPr lang="en-US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sldNum" idx="52"/>
          </p:nvPr>
        </p:nvSpPr>
        <p:spPr>
          <a:xfrm>
            <a:off x="11292840" y="6172200"/>
            <a:ext cx="914040" cy="59328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ctr">
            <a:normAutofit/>
          </a:bodyPr>
          <a:lstStyle>
            <a:lvl1pPr indent="0" algn="ctr" defTabSz="457200">
              <a:lnSpc>
                <a:spcPct val="90000"/>
              </a:lnSpc>
              <a:spcAft>
                <a:spcPts val="601"/>
              </a:spcAft>
              <a:buNone/>
              <a:def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ctr" defTabSz="457200">
              <a:lnSpc>
                <a:spcPct val="90000"/>
              </a:lnSpc>
              <a:spcAft>
                <a:spcPts val="601"/>
              </a:spcAft>
              <a:buNone/>
            </a:pPr>
            <a:fld id="{43F8B184-894D-4BC6-AB89-E67A71EA3562}" type="slidenum">
              <a: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rPr>
              <a:t>8</a:t>
            </a:fld>
            <a:endParaRPr lang="en-US" sz="36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B69C3AB-289F-DD86-4C0E-A48C2D8DBEA0}"/>
              </a:ext>
            </a:extLst>
          </p:cNvPr>
          <p:cNvSpPr txBox="1"/>
          <p:nvPr/>
        </p:nvSpPr>
        <p:spPr>
          <a:xfrm>
            <a:off x="6866923" y="4739874"/>
            <a:ext cx="10502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spcAft>
                <a:spcPts val="600"/>
              </a:spcAft>
              <a:buClr>
                <a:schemeClr val="accent1"/>
              </a:buClr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Radiation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99BA95DB-D000-EC4F-58B6-6D370ED5F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5" t="8145" r="25188" b="200"/>
          <a:stretch/>
        </p:blipFill>
        <p:spPr>
          <a:xfrm>
            <a:off x="6609402" y="1436527"/>
            <a:ext cx="4325298" cy="540719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53EA4691-B927-6CFB-46A0-AC1FB8798A24}"/>
              </a:ext>
            </a:extLst>
          </p:cNvPr>
          <p:cNvSpPr txBox="1"/>
          <p:nvPr/>
        </p:nvSpPr>
        <p:spPr>
          <a:xfrm>
            <a:off x="7325746" y="3364640"/>
            <a:ext cx="1579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spcAft>
                <a:spcPts val="600"/>
              </a:spcAft>
              <a:buClr>
                <a:schemeClr val="accent1"/>
              </a:buClr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Photoionization starts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00F06BF-D16A-670A-F758-C742473CDDBE}"/>
              </a:ext>
            </a:extLst>
          </p:cNvPr>
          <p:cNvCxnSpPr>
            <a:cxnSpLocks/>
            <a:stCxn id="59" idx="2"/>
          </p:cNvCxnSpPr>
          <p:nvPr/>
        </p:nvCxnSpPr>
        <p:spPr>
          <a:xfrm flipH="1">
            <a:off x="7943143" y="3887860"/>
            <a:ext cx="172470" cy="83810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D236980F-E4DE-4D5A-8BAC-75A773C12062}"/>
              </a:ext>
            </a:extLst>
          </p:cNvPr>
          <p:cNvSpPr txBox="1"/>
          <p:nvPr/>
        </p:nvSpPr>
        <p:spPr>
          <a:xfrm>
            <a:off x="7943143" y="5403523"/>
            <a:ext cx="5216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spcAft>
                <a:spcPts val="600"/>
              </a:spcAft>
              <a:buClr>
                <a:schemeClr val="accent1"/>
              </a:buClr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Jet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27747E1-CD6F-1A31-4B4D-BACB6FB7FF0F}"/>
              </a:ext>
            </a:extLst>
          </p:cNvPr>
          <p:cNvCxnSpPr>
            <a:cxnSpLocks/>
            <a:stCxn id="61" idx="1"/>
          </p:cNvCxnSpPr>
          <p:nvPr/>
        </p:nvCxnSpPr>
        <p:spPr>
          <a:xfrm flipH="1">
            <a:off x="7652915" y="5557412"/>
            <a:ext cx="290228" cy="15388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2616941B-955B-DB8E-423F-B793F4B80AEE}"/>
              </a:ext>
            </a:extLst>
          </p:cNvPr>
          <p:cNvSpPr txBox="1"/>
          <p:nvPr/>
        </p:nvSpPr>
        <p:spPr>
          <a:xfrm rot="19754243">
            <a:off x="8100762" y="4382194"/>
            <a:ext cx="10502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spcAft>
                <a:spcPts val="600"/>
              </a:spcAft>
              <a:buClr>
                <a:schemeClr val="accent1"/>
              </a:buClr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Radiation</a:t>
            </a:r>
          </a:p>
        </p:txBody>
      </p: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74E4AC4B-C9BE-8D82-35E5-E36B67CCF97E}"/>
              </a:ext>
            </a:extLst>
          </p:cNvPr>
          <p:cNvCxnSpPr>
            <a:cxnSpLocks/>
            <a:stCxn id="63" idx="1"/>
          </p:cNvCxnSpPr>
          <p:nvPr/>
        </p:nvCxnSpPr>
        <p:spPr>
          <a:xfrm flipH="1">
            <a:off x="7709421" y="4804663"/>
            <a:ext cx="465226" cy="452854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E9D1783C-D828-FE68-1C8A-A3AFA328DE9F}"/>
              </a:ext>
            </a:extLst>
          </p:cNvPr>
          <p:cNvCxnSpPr>
            <a:cxnSpLocks/>
          </p:cNvCxnSpPr>
          <p:nvPr/>
        </p:nvCxnSpPr>
        <p:spPr>
          <a:xfrm>
            <a:off x="3816350" y="2666809"/>
            <a:ext cx="5251450" cy="1356347"/>
          </a:xfrm>
          <a:prstGeom prst="bentConnector3">
            <a:avLst>
              <a:gd name="adj1" fmla="val 99698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5BDAFAA-2D34-89DB-D31D-32F470FD8FBA}"/>
                  </a:ext>
                </a:extLst>
              </p:cNvPr>
              <p:cNvSpPr txBox="1"/>
              <p:nvPr/>
            </p:nvSpPr>
            <p:spPr>
              <a:xfrm>
                <a:off x="5847736" y="2695413"/>
                <a:ext cx="19502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=60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𝑘𝑦𝑟</m:t>
                    </m:r>
                  </m:oMath>
                </a14:m>
                <a:endParaRPr lang="es-CR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5BDAFAA-2D34-89DB-D31D-32F470FD8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7736" y="2695413"/>
                <a:ext cx="1950293" cy="369332"/>
              </a:xfrm>
              <a:prstGeom prst="rect">
                <a:avLst/>
              </a:prstGeom>
              <a:blipFill>
                <a:blip r:embed="rId5"/>
                <a:stretch>
                  <a:fillRect l="-2500" t="-8197" b="-24590"/>
                </a:stretch>
              </a:blipFill>
            </p:spPr>
            <p:txBody>
              <a:bodyPr/>
              <a:lstStyle/>
              <a:p>
                <a:r>
                  <a:rPr lang="es-C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2"/>
          <p:cNvSpPr>
            <a:spLocks noGrp="1"/>
          </p:cNvSpPr>
          <p:nvPr>
            <p:ph type="dt" idx="53"/>
          </p:nvPr>
        </p:nvSpPr>
        <p:spPr>
          <a:xfrm rot="16200000">
            <a:off x="10797480" y="999000"/>
            <a:ext cx="1904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algn="r" defTabSz="914400">
              <a:lnSpc>
                <a:spcPct val="100000"/>
              </a:lnSpc>
              <a:spcAft>
                <a:spcPts val="601"/>
              </a:spcAft>
              <a:buNone/>
              <a:defRPr lang="en-US" sz="105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r" defTabSz="914400">
              <a:lnSpc>
                <a:spcPct val="100000"/>
              </a:lnSpc>
              <a:spcAft>
                <a:spcPts val="601"/>
              </a:spcAft>
              <a:buNone/>
            </a:pPr>
            <a:fld id="{988E71E8-E7AB-4BA1-AEE4-AC3FA7038F73}" type="datetime1">
              <a:rPr lang="en-US" sz="1050" b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uFillTx/>
                <a:latin typeface="Century Schoolbook"/>
              </a:rPr>
              <a:t>11/30/2024</a:t>
            </a:fld>
            <a:endParaRPr lang="en-US" sz="105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 type="sldNum" idx="54"/>
          </p:nvPr>
        </p:nvSpPr>
        <p:spPr>
          <a:xfrm>
            <a:off x="11292840" y="6172200"/>
            <a:ext cx="914040" cy="59328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ctr">
            <a:normAutofit/>
          </a:bodyPr>
          <a:lstStyle>
            <a:lvl1pPr indent="0" algn="ctr" defTabSz="914400">
              <a:lnSpc>
                <a:spcPct val="90000"/>
              </a:lnSpc>
              <a:spcAft>
                <a:spcPts val="601"/>
              </a:spcAft>
              <a:buNone/>
              <a:def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defRPr>
            </a:lvl1pPr>
          </a:lstStyle>
          <a:p>
            <a:pPr indent="0" algn="ctr" defTabSz="914400">
              <a:lnSpc>
                <a:spcPct val="90000"/>
              </a:lnSpc>
              <a:spcAft>
                <a:spcPts val="601"/>
              </a:spcAft>
              <a:buNone/>
            </a:pPr>
            <a:fld id="{2B95D24B-A494-4FDC-A6D0-09E70B23F4FF}" type="slidenum">
              <a:rPr lang="en-US" sz="3600" b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Century Schoolbook"/>
              </a:rPr>
              <a:t>9</a:t>
            </a:fld>
            <a:endParaRPr lang="en-US" sz="36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cxnSp>
        <p:nvCxnSpPr>
          <p:cNvPr id="236" name="Straight Connector 2"/>
          <p:cNvCxnSpPr/>
          <p:nvPr/>
        </p:nvCxnSpPr>
        <p:spPr>
          <a:xfrm>
            <a:off x="3626640" y="5191920"/>
            <a:ext cx="360" cy="862200"/>
          </a:xfrm>
          <a:prstGeom prst="straightConnector1">
            <a:avLst/>
          </a:prstGeom>
          <a:ln>
            <a:solidFill>
              <a:srgbClr val="4F81BD"/>
            </a:solidFill>
            <a:round/>
          </a:ln>
        </p:spPr>
      </p:cxnSp>
      <p:pic>
        <p:nvPicPr>
          <p:cNvPr id="23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815" y="1698581"/>
            <a:ext cx="9253025" cy="4934947"/>
          </a:xfrm>
          <a:prstGeom prst="rect">
            <a:avLst/>
          </a:prstGeom>
          <a:ln w="0">
            <a:noFill/>
          </a:ln>
        </p:spPr>
      </p:pic>
      <p:sp>
        <p:nvSpPr>
          <p:cNvPr id="239" name="Title 1"/>
          <p:cNvSpPr/>
          <p:nvPr/>
        </p:nvSpPr>
        <p:spPr>
          <a:xfrm>
            <a:off x="710190" y="626652"/>
            <a:ext cx="2916450" cy="66833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2736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b="1" u="none" strike="noStrike" spc="-51" dirty="0">
                <a:solidFill>
                  <a:schemeClr val="accent1"/>
                </a:solidFill>
                <a:uFillTx/>
                <a:latin typeface="Century Schoolbook"/>
              </a:rPr>
              <a:t>Accretion Rate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41263A-AD0A-BC67-D7FE-E28218E280A8}"/>
              </a:ext>
            </a:extLst>
          </p:cNvPr>
          <p:cNvSpPr txBox="1"/>
          <p:nvPr/>
        </p:nvSpPr>
        <p:spPr>
          <a:xfrm>
            <a:off x="1569766" y="1496782"/>
            <a:ext cx="21806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Magneto-centrifugal Jet</a:t>
            </a:r>
            <a:endParaRPr lang="es-CR" sz="14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D1B6D34-EC5D-D3E9-5C3C-75644A14F52E}"/>
              </a:ext>
            </a:extLst>
          </p:cNvPr>
          <p:cNvCxnSpPr>
            <a:cxnSpLocks/>
          </p:cNvCxnSpPr>
          <p:nvPr/>
        </p:nvCxnSpPr>
        <p:spPr>
          <a:xfrm>
            <a:off x="2586857" y="1804559"/>
            <a:ext cx="569093" cy="969121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178E9EB-BC1F-C32B-5638-C3338ED51BEA}"/>
              </a:ext>
            </a:extLst>
          </p:cNvPr>
          <p:cNvSpPr txBox="1"/>
          <p:nvPr/>
        </p:nvSpPr>
        <p:spPr>
          <a:xfrm>
            <a:off x="5163485" y="960821"/>
            <a:ext cx="31872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600"/>
              </a:spcAft>
              <a:buClr>
                <a:schemeClr val="accent1"/>
              </a:buClr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Photoionization starts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B9B32FF-5C29-81B7-584A-99724A13BE60}"/>
              </a:ext>
            </a:extLst>
          </p:cNvPr>
          <p:cNvCxnSpPr>
            <a:cxnSpLocks/>
          </p:cNvCxnSpPr>
          <p:nvPr/>
        </p:nvCxnSpPr>
        <p:spPr>
          <a:xfrm flipH="1" flipV="1">
            <a:off x="4193665" y="2349500"/>
            <a:ext cx="416435" cy="80010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1CD0E7C-A397-F8B9-744E-5A17FA9ED194}"/>
              </a:ext>
            </a:extLst>
          </p:cNvPr>
          <p:cNvSpPr txBox="1"/>
          <p:nvPr/>
        </p:nvSpPr>
        <p:spPr>
          <a:xfrm>
            <a:off x="4487806" y="3084806"/>
            <a:ext cx="2168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Radiation dominates the cavity!</a:t>
            </a:r>
            <a:endParaRPr lang="es-CR" sz="14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3A427AF-334D-2F2D-1F39-30F6E08F08ED}"/>
              </a:ext>
            </a:extLst>
          </p:cNvPr>
          <p:cNvCxnSpPr>
            <a:cxnSpLocks/>
          </p:cNvCxnSpPr>
          <p:nvPr/>
        </p:nvCxnSpPr>
        <p:spPr>
          <a:xfrm flipH="1">
            <a:off x="5395212" y="1294991"/>
            <a:ext cx="459488" cy="1111659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CC44A92-58C6-FDDE-1A35-6ED3D1959393}"/>
              </a:ext>
            </a:extLst>
          </p:cNvPr>
          <p:cNvSpPr txBox="1"/>
          <p:nvPr/>
        </p:nvSpPr>
        <p:spPr>
          <a:xfrm>
            <a:off x="6656575" y="5216243"/>
            <a:ext cx="18462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600"/>
              </a:spcAft>
              <a:buClr>
                <a:schemeClr val="accent1"/>
              </a:buClr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Radiation shut-off accretion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83CC937-1129-97F4-2B18-C8ECA6247585}"/>
              </a:ext>
            </a:extLst>
          </p:cNvPr>
          <p:cNvCxnSpPr>
            <a:cxnSpLocks/>
          </p:cNvCxnSpPr>
          <p:nvPr/>
        </p:nvCxnSpPr>
        <p:spPr>
          <a:xfrm flipV="1">
            <a:off x="8350776" y="4599160"/>
            <a:ext cx="720796" cy="75143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E066DB4-3311-8368-04CB-15CD2743B6DD}"/>
              </a:ext>
            </a:extLst>
          </p:cNvPr>
          <p:cNvCxnSpPr>
            <a:cxnSpLocks/>
          </p:cNvCxnSpPr>
          <p:nvPr/>
        </p:nvCxnSpPr>
        <p:spPr>
          <a:xfrm flipV="1">
            <a:off x="8350776" y="4970352"/>
            <a:ext cx="2214618" cy="380246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8" grpId="0"/>
      <p:bldP spid="21" grpId="0"/>
    </p:bldLst>
  </p:timing>
</p:sld>
</file>

<file path=ppt/theme/theme1.xml><?xml version="1.0" encoding="utf-8"?>
<a:theme xmlns:a="http://schemas.openxmlformats.org/drawingml/2006/main" name="View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iew">
      <a:majorFont>
        <a:latin typeface="Century Schoolbook" panose="02040604050505020304"/>
        <a:ea typeface=""/>
        <a:cs typeface=""/>
      </a:majorFont>
      <a:minorFont>
        <a:latin typeface="Century Schoolbook" panose="02040604050505020304"/>
        <a:ea typeface=""/>
        <a:cs typeface=""/>
      </a:minorFont>
    </a:fontScheme>
    <a:fmtScheme>
      <a:fillStyleLst>
        <a:solidFill>
          <a:schemeClr val="phClr"/>
        </a:solidFill>
        <a:solidFill>
          <a:schemeClr val="phClr">
            <a:tint val="60000"/>
          </a:schemeClr>
        </a:solidFill>
        <a:solidFill>
          <a:schemeClr val="phClr">
            <a:shade val="75000"/>
          </a:schemeClr>
        </a:solidFill>
      </a:fillStyleLst>
      <a:lnStyleLst>
        <a:ln w="9525" cap="flat" cmpd="sng" algn="ctr">
          <a:prstDash val="solid"/>
        </a:ln>
        <a:ln w="13970" cap="flat" cmpd="sng" algn="ctr">
          <a:prstDash val="solid"/>
        </a:ln>
        <a:ln w="1714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4000"/>
                <a:shade val="98000"/>
                <a:lumMod val="102000"/>
              </a:schemeClr>
            </a:gs>
            <a:gs pos="100000">
              <a:schemeClr val="phClr">
                <a:tint val="98000"/>
                <a:shade val="78000"/>
              </a:schemeClr>
            </a:gs>
          </a:gsLst>
          <a:path path="circle">
            <a:fillToRect l="100000" t="100000" r="100000" b="100000"/>
          </a:path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View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iew">
      <a:majorFont>
        <a:latin typeface="Century Schoolbook" panose="02040604050505020304"/>
        <a:ea typeface=""/>
        <a:cs typeface=""/>
      </a:majorFont>
      <a:minorFont>
        <a:latin typeface="Century Schoolbook" panose="02040604050505020304"/>
        <a:ea typeface=""/>
        <a:cs typeface=""/>
      </a:minorFont>
    </a:fontScheme>
    <a:fmtScheme>
      <a:fillStyleLst>
        <a:solidFill>
          <a:schemeClr val="phClr"/>
        </a:solidFill>
        <a:solidFill>
          <a:schemeClr val="phClr">
            <a:tint val="60000"/>
          </a:schemeClr>
        </a:solidFill>
        <a:solidFill>
          <a:schemeClr val="phClr">
            <a:shade val="75000"/>
          </a:schemeClr>
        </a:solidFill>
      </a:fillStyleLst>
      <a:lnStyleLst>
        <a:ln w="9525" cap="flat" cmpd="sng" algn="ctr">
          <a:prstDash val="solid"/>
        </a:ln>
        <a:ln w="13970" cap="flat" cmpd="sng" algn="ctr">
          <a:prstDash val="solid"/>
        </a:ln>
        <a:ln w="1714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4000"/>
                <a:shade val="98000"/>
                <a:lumMod val="102000"/>
              </a:schemeClr>
            </a:gs>
            <a:gs pos="100000">
              <a:schemeClr val="phClr">
                <a:tint val="98000"/>
                <a:shade val="78000"/>
              </a:schemeClr>
            </a:gs>
          </a:gsLst>
          <a:path path="circle">
            <a:fillToRect l="100000" t="100000" r="100000" b="100000"/>
          </a:path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View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iew">
      <a:majorFont>
        <a:latin typeface="Century Schoolbook" panose="02040604050505020304"/>
        <a:ea typeface=""/>
        <a:cs typeface=""/>
      </a:majorFont>
      <a:minorFont>
        <a:latin typeface="Century Schoolbook" panose="02040604050505020304"/>
        <a:ea typeface=""/>
        <a:cs typeface=""/>
      </a:minorFont>
    </a:fontScheme>
    <a:fmtScheme>
      <a:fillStyleLst>
        <a:solidFill>
          <a:schemeClr val="phClr"/>
        </a:solidFill>
        <a:solidFill>
          <a:schemeClr val="phClr">
            <a:tint val="60000"/>
          </a:schemeClr>
        </a:solidFill>
        <a:solidFill>
          <a:schemeClr val="phClr">
            <a:shade val="75000"/>
          </a:schemeClr>
        </a:solidFill>
      </a:fillStyleLst>
      <a:lnStyleLst>
        <a:ln w="9525" cap="flat" cmpd="sng" algn="ctr">
          <a:prstDash val="solid"/>
        </a:ln>
        <a:ln w="13970" cap="flat" cmpd="sng" algn="ctr">
          <a:prstDash val="solid"/>
        </a:ln>
        <a:ln w="1714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4000"/>
                <a:shade val="98000"/>
                <a:lumMod val="102000"/>
              </a:schemeClr>
            </a:gs>
            <a:gs pos="100000">
              <a:schemeClr val="phClr">
                <a:tint val="98000"/>
                <a:shade val="78000"/>
              </a:schemeClr>
            </a:gs>
          </a:gsLst>
          <a:path path="circle">
            <a:fillToRect l="100000" t="100000" r="100000" b="100000"/>
          </a:path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iew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iew">
      <a:majorFont>
        <a:latin typeface="Century Schoolbook" panose="02040604050505020304"/>
        <a:ea typeface=""/>
        <a:cs typeface=""/>
      </a:majorFont>
      <a:minorFont>
        <a:latin typeface="Century Schoolbook" panose="02040604050505020304"/>
        <a:ea typeface=""/>
        <a:cs typeface=""/>
      </a:minorFont>
    </a:fontScheme>
    <a:fmtScheme>
      <a:fillStyleLst>
        <a:solidFill>
          <a:schemeClr val="phClr"/>
        </a:solidFill>
        <a:solidFill>
          <a:schemeClr val="phClr">
            <a:tint val="60000"/>
          </a:schemeClr>
        </a:solidFill>
        <a:solidFill>
          <a:schemeClr val="phClr">
            <a:shade val="75000"/>
          </a:schemeClr>
        </a:solidFill>
      </a:fillStyleLst>
      <a:lnStyleLst>
        <a:ln w="9525" cap="flat" cmpd="sng" algn="ctr">
          <a:prstDash val="solid"/>
        </a:ln>
        <a:ln w="13970" cap="flat" cmpd="sng" algn="ctr">
          <a:prstDash val="solid"/>
        </a:ln>
        <a:ln w="1714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4000"/>
                <a:shade val="98000"/>
                <a:lumMod val="102000"/>
              </a:schemeClr>
            </a:gs>
            <a:gs pos="100000">
              <a:schemeClr val="phClr">
                <a:tint val="98000"/>
                <a:shade val="78000"/>
              </a:schemeClr>
            </a:gs>
          </a:gsLst>
          <a:path path="circle">
            <a:fillToRect l="100000" t="100000" r="100000" b="10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View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iew">
      <a:majorFont>
        <a:latin typeface="Century Schoolbook" panose="02040604050505020304"/>
        <a:ea typeface=""/>
        <a:cs typeface=""/>
      </a:majorFont>
      <a:minorFont>
        <a:latin typeface="Century Schoolbook" panose="02040604050505020304"/>
        <a:ea typeface=""/>
        <a:cs typeface=""/>
      </a:minorFont>
    </a:fontScheme>
    <a:fmtScheme>
      <a:fillStyleLst>
        <a:solidFill>
          <a:schemeClr val="phClr"/>
        </a:solidFill>
        <a:solidFill>
          <a:schemeClr val="phClr">
            <a:tint val="60000"/>
          </a:schemeClr>
        </a:solidFill>
        <a:solidFill>
          <a:schemeClr val="phClr">
            <a:shade val="75000"/>
          </a:schemeClr>
        </a:solidFill>
      </a:fillStyleLst>
      <a:lnStyleLst>
        <a:ln w="9525" cap="flat" cmpd="sng" algn="ctr">
          <a:prstDash val="solid"/>
        </a:ln>
        <a:ln w="13970" cap="flat" cmpd="sng" algn="ctr">
          <a:prstDash val="solid"/>
        </a:ln>
        <a:ln w="1714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4000"/>
                <a:shade val="98000"/>
                <a:lumMod val="102000"/>
              </a:schemeClr>
            </a:gs>
            <a:gs pos="100000">
              <a:schemeClr val="phClr">
                <a:tint val="98000"/>
                <a:shade val="78000"/>
              </a:schemeClr>
            </a:gs>
          </a:gsLst>
          <a:path path="circle">
            <a:fillToRect l="100000" t="100000" r="100000" b="10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View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iew">
      <a:majorFont>
        <a:latin typeface="Century Schoolbook" panose="02040604050505020304"/>
        <a:ea typeface=""/>
        <a:cs typeface=""/>
      </a:majorFont>
      <a:minorFont>
        <a:latin typeface="Century Schoolbook" panose="02040604050505020304"/>
        <a:ea typeface=""/>
        <a:cs typeface=""/>
      </a:minorFont>
    </a:fontScheme>
    <a:fmtScheme>
      <a:fillStyleLst>
        <a:solidFill>
          <a:schemeClr val="phClr"/>
        </a:solidFill>
        <a:solidFill>
          <a:schemeClr val="phClr">
            <a:tint val="60000"/>
          </a:schemeClr>
        </a:solidFill>
        <a:solidFill>
          <a:schemeClr val="phClr">
            <a:shade val="75000"/>
          </a:schemeClr>
        </a:solidFill>
      </a:fillStyleLst>
      <a:lnStyleLst>
        <a:ln w="9525" cap="flat" cmpd="sng" algn="ctr">
          <a:prstDash val="solid"/>
        </a:ln>
        <a:ln w="13970" cap="flat" cmpd="sng" algn="ctr">
          <a:prstDash val="solid"/>
        </a:ln>
        <a:ln w="1714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4000"/>
                <a:shade val="98000"/>
                <a:lumMod val="102000"/>
              </a:schemeClr>
            </a:gs>
            <a:gs pos="100000">
              <a:schemeClr val="phClr">
                <a:tint val="98000"/>
                <a:shade val="78000"/>
              </a:schemeClr>
            </a:gs>
          </a:gsLst>
          <a:path path="circle">
            <a:fillToRect l="100000" t="100000" r="100000" b="10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View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iew">
      <a:majorFont>
        <a:latin typeface="Century Schoolbook" panose="02040604050505020304"/>
        <a:ea typeface=""/>
        <a:cs typeface=""/>
      </a:majorFont>
      <a:minorFont>
        <a:latin typeface="Century Schoolbook" panose="02040604050505020304"/>
        <a:ea typeface=""/>
        <a:cs typeface=""/>
      </a:minorFont>
    </a:fontScheme>
    <a:fmtScheme>
      <a:fillStyleLst>
        <a:solidFill>
          <a:schemeClr val="phClr"/>
        </a:solidFill>
        <a:solidFill>
          <a:schemeClr val="phClr">
            <a:tint val="60000"/>
          </a:schemeClr>
        </a:solidFill>
        <a:solidFill>
          <a:schemeClr val="phClr">
            <a:shade val="75000"/>
          </a:schemeClr>
        </a:solidFill>
      </a:fillStyleLst>
      <a:lnStyleLst>
        <a:ln w="9525" cap="flat" cmpd="sng" algn="ctr">
          <a:prstDash val="solid"/>
        </a:ln>
        <a:ln w="13970" cap="flat" cmpd="sng" algn="ctr">
          <a:prstDash val="solid"/>
        </a:ln>
        <a:ln w="1714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4000"/>
                <a:shade val="98000"/>
                <a:lumMod val="102000"/>
              </a:schemeClr>
            </a:gs>
            <a:gs pos="100000">
              <a:schemeClr val="phClr">
                <a:tint val="98000"/>
                <a:shade val="78000"/>
              </a:schemeClr>
            </a:gs>
          </a:gsLst>
          <a:path path="circle">
            <a:fillToRect l="100000" t="100000" r="100000" b="10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View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iew">
      <a:majorFont>
        <a:latin typeface="Century Schoolbook" panose="02040604050505020304"/>
        <a:ea typeface=""/>
        <a:cs typeface=""/>
      </a:majorFont>
      <a:minorFont>
        <a:latin typeface="Century Schoolbook" panose="02040604050505020304"/>
        <a:ea typeface=""/>
        <a:cs typeface=""/>
      </a:minorFont>
    </a:fontScheme>
    <a:fmtScheme>
      <a:fillStyleLst>
        <a:solidFill>
          <a:schemeClr val="phClr"/>
        </a:solidFill>
        <a:solidFill>
          <a:schemeClr val="phClr">
            <a:tint val="60000"/>
          </a:schemeClr>
        </a:solidFill>
        <a:solidFill>
          <a:schemeClr val="phClr">
            <a:shade val="75000"/>
          </a:schemeClr>
        </a:solidFill>
      </a:fillStyleLst>
      <a:lnStyleLst>
        <a:ln w="9525" cap="flat" cmpd="sng" algn="ctr">
          <a:prstDash val="solid"/>
        </a:ln>
        <a:ln w="13970" cap="flat" cmpd="sng" algn="ctr">
          <a:prstDash val="solid"/>
        </a:ln>
        <a:ln w="1714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4000"/>
                <a:shade val="98000"/>
                <a:lumMod val="102000"/>
              </a:schemeClr>
            </a:gs>
            <a:gs pos="100000">
              <a:schemeClr val="phClr">
                <a:tint val="98000"/>
                <a:shade val="78000"/>
              </a:schemeClr>
            </a:gs>
          </a:gsLst>
          <a:path path="circle">
            <a:fillToRect l="100000" t="100000" r="100000" b="10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View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iew">
      <a:majorFont>
        <a:latin typeface="Century Schoolbook" panose="02040604050505020304"/>
        <a:ea typeface=""/>
        <a:cs typeface=""/>
      </a:majorFont>
      <a:minorFont>
        <a:latin typeface="Century Schoolbook" panose="02040604050505020304"/>
        <a:ea typeface=""/>
        <a:cs typeface=""/>
      </a:minorFont>
    </a:fontScheme>
    <a:fmtScheme>
      <a:fillStyleLst>
        <a:solidFill>
          <a:schemeClr val="phClr"/>
        </a:solidFill>
        <a:solidFill>
          <a:schemeClr val="phClr">
            <a:tint val="60000"/>
          </a:schemeClr>
        </a:solidFill>
        <a:solidFill>
          <a:schemeClr val="phClr">
            <a:shade val="75000"/>
          </a:schemeClr>
        </a:solidFill>
      </a:fillStyleLst>
      <a:lnStyleLst>
        <a:ln w="9525" cap="flat" cmpd="sng" algn="ctr">
          <a:prstDash val="solid"/>
        </a:ln>
        <a:ln w="13970" cap="flat" cmpd="sng" algn="ctr">
          <a:prstDash val="solid"/>
        </a:ln>
        <a:ln w="1714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4000"/>
                <a:shade val="98000"/>
                <a:lumMod val="102000"/>
              </a:schemeClr>
            </a:gs>
            <a:gs pos="100000">
              <a:schemeClr val="phClr">
                <a:tint val="98000"/>
                <a:shade val="78000"/>
              </a:schemeClr>
            </a:gs>
          </a:gsLst>
          <a:path path="circle">
            <a:fillToRect l="100000" t="100000" r="100000" b="100000"/>
          </a:path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View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iew">
      <a:majorFont>
        <a:latin typeface="Century Schoolbook" panose="02040604050505020304"/>
        <a:ea typeface=""/>
        <a:cs typeface=""/>
      </a:majorFont>
      <a:minorFont>
        <a:latin typeface="Century Schoolbook" panose="02040604050505020304"/>
        <a:ea typeface=""/>
        <a:cs typeface=""/>
      </a:minorFont>
    </a:fontScheme>
    <a:fmtScheme>
      <a:fillStyleLst>
        <a:solidFill>
          <a:schemeClr val="phClr"/>
        </a:solidFill>
        <a:solidFill>
          <a:schemeClr val="phClr">
            <a:tint val="60000"/>
          </a:schemeClr>
        </a:solidFill>
        <a:solidFill>
          <a:schemeClr val="phClr">
            <a:shade val="75000"/>
          </a:schemeClr>
        </a:solidFill>
      </a:fillStyleLst>
      <a:lnStyleLst>
        <a:ln w="9525" cap="flat" cmpd="sng" algn="ctr">
          <a:prstDash val="solid"/>
        </a:ln>
        <a:ln w="13970" cap="flat" cmpd="sng" algn="ctr">
          <a:prstDash val="solid"/>
        </a:ln>
        <a:ln w="1714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4000"/>
                <a:shade val="98000"/>
                <a:lumMod val="102000"/>
              </a:schemeClr>
            </a:gs>
            <a:gs pos="100000">
              <a:schemeClr val="phClr">
                <a:tint val="98000"/>
                <a:shade val="78000"/>
              </a:schemeClr>
            </a:gs>
          </a:gsLst>
          <a:path path="circle">
            <a:fillToRect l="100000" t="100000" r="100000" b="100000"/>
          </a:path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View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iew">
      <a:majorFont>
        <a:latin typeface="Century Schoolbook" panose="02040604050505020304"/>
        <a:ea typeface=""/>
        <a:cs typeface=""/>
      </a:majorFont>
      <a:minorFont>
        <a:latin typeface="Century Schoolbook" panose="02040604050505020304"/>
        <a:ea typeface=""/>
        <a:cs typeface=""/>
      </a:minorFont>
    </a:fontScheme>
    <a:fmtScheme>
      <a:fillStyleLst>
        <a:solidFill>
          <a:schemeClr val="phClr"/>
        </a:solidFill>
        <a:solidFill>
          <a:schemeClr val="phClr">
            <a:tint val="60000"/>
          </a:schemeClr>
        </a:solidFill>
        <a:solidFill>
          <a:schemeClr val="phClr">
            <a:shade val="75000"/>
          </a:schemeClr>
        </a:solidFill>
      </a:fillStyleLst>
      <a:lnStyleLst>
        <a:ln w="9525" cap="flat" cmpd="sng" algn="ctr">
          <a:prstDash val="solid"/>
        </a:ln>
        <a:ln w="13970" cap="flat" cmpd="sng" algn="ctr">
          <a:prstDash val="solid"/>
        </a:ln>
        <a:ln w="1714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4000"/>
                <a:shade val="98000"/>
                <a:lumMod val="102000"/>
              </a:schemeClr>
            </a:gs>
            <a:gs pos="100000">
              <a:schemeClr val="phClr">
                <a:tint val="98000"/>
                <a:shade val="78000"/>
              </a:schemeClr>
            </a:gs>
          </a:gsLst>
          <a:path path="circle">
            <a:fillToRect l="100000" t="100000" r="100000" b="10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3957</TotalTime>
  <Words>819</Words>
  <Application>Microsoft Office PowerPoint</Application>
  <PresentationFormat>Widescreen</PresentationFormat>
  <Paragraphs>184</Paragraphs>
  <Slides>16</Slides>
  <Notes>1</Notes>
  <HiddenSlides>1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Arial</vt:lpstr>
      <vt:lpstr>Cambria Math</vt:lpstr>
      <vt:lpstr>Century Schoolbook</vt:lpstr>
      <vt:lpstr>Symbol</vt:lpstr>
      <vt:lpstr>Times New Roman</vt:lpstr>
      <vt:lpstr>Verdana</vt:lpstr>
      <vt:lpstr>Wingdings</vt:lpstr>
      <vt:lpstr>Wingdings 2</vt:lpstr>
      <vt:lpstr>View</vt:lpstr>
      <vt:lpstr>View</vt:lpstr>
      <vt:lpstr>View</vt:lpstr>
      <vt:lpstr>View</vt:lpstr>
      <vt:lpstr>View</vt:lpstr>
      <vt:lpstr>View</vt:lpstr>
      <vt:lpstr>View</vt:lpstr>
      <vt:lpstr>View</vt:lpstr>
      <vt:lpstr>View</vt:lpstr>
      <vt:lpstr>View</vt:lpstr>
      <vt:lpstr>View</vt:lpstr>
      <vt:lpstr>FIRST MAGNETOHYDRODYNAMIC SIMULATIONS OF JETS AND RADIATIVE FEEDBACK FROM A MASSIVE STAR</vt:lpstr>
      <vt:lpstr>Outline</vt:lpstr>
      <vt:lpstr>Stellar Feedback</vt:lpstr>
      <vt:lpstr>Methodology</vt:lpstr>
      <vt:lpstr>Description of the model </vt:lpstr>
      <vt:lpstr>PowerPoint Presentation</vt:lpstr>
      <vt:lpstr>Outflows in the cavity</vt:lpstr>
      <vt:lpstr>Cavity Broadening</vt:lpstr>
      <vt:lpstr>PowerPoint Presentation</vt:lpstr>
      <vt:lpstr>Stellar Mass</vt:lpstr>
      <vt:lpstr>Conclusions</vt:lpstr>
      <vt:lpstr>Thank You! For your attention</vt:lpstr>
      <vt:lpstr>Outlook</vt:lpstr>
      <vt:lpstr>Results </vt:lpstr>
      <vt:lpstr>Results</vt:lpstr>
      <vt:lpstr>Methodology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MAGNETOHYDRODYNAMIC SIMULATIONS OF JETS AND RADIATIVE FEEDBACK FROM A MASSIVE STAR</dc:title>
  <dc:subject/>
  <dc:creator>Joshua Barquero Alvarado</dc:creator>
  <dc:description/>
  <cp:lastModifiedBy>EZEQUIEL z</cp:lastModifiedBy>
  <cp:revision>48</cp:revision>
  <dcterms:created xsi:type="dcterms:W3CDTF">2023-05-11T20:48:09Z</dcterms:created>
  <dcterms:modified xsi:type="dcterms:W3CDTF">2024-11-30T21:51:57Z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6</vt:i4>
  </property>
  <property fmtid="{D5CDD505-2E9C-101B-9397-08002B2CF9AE}" pid="3" name="Notes">
    <vt:i4>2</vt:i4>
  </property>
  <property fmtid="{D5CDD505-2E9C-101B-9397-08002B2CF9AE}" pid="4" name="PresentationFormat">
    <vt:lpwstr>Widescreen</vt:lpwstr>
  </property>
  <property fmtid="{D5CDD505-2E9C-101B-9397-08002B2CF9AE}" pid="5" name="Slides">
    <vt:i4>30</vt:i4>
  </property>
</Properties>
</file>